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22" r:id="rId2"/>
    <p:sldId id="256" r:id="rId3"/>
    <p:sldId id="280" r:id="rId4"/>
    <p:sldId id="277" r:id="rId5"/>
    <p:sldId id="272" r:id="rId6"/>
    <p:sldId id="421" r:id="rId7"/>
    <p:sldId id="263" r:id="rId8"/>
    <p:sldId id="413" r:id="rId9"/>
    <p:sldId id="398" r:id="rId10"/>
    <p:sldId id="394" r:id="rId11"/>
    <p:sldId id="295" r:id="rId12"/>
    <p:sldId id="312" r:id="rId13"/>
    <p:sldId id="378" r:id="rId14"/>
    <p:sldId id="266" r:id="rId15"/>
    <p:sldId id="348" r:id="rId16"/>
    <p:sldId id="314" r:id="rId17"/>
    <p:sldId id="399" r:id="rId18"/>
    <p:sldId id="403" r:id="rId19"/>
    <p:sldId id="401" r:id="rId20"/>
    <p:sldId id="404" r:id="rId21"/>
    <p:sldId id="316" r:id="rId22"/>
    <p:sldId id="317" r:id="rId23"/>
    <p:sldId id="318" r:id="rId24"/>
    <p:sldId id="366" r:id="rId25"/>
    <p:sldId id="319" r:id="rId26"/>
    <p:sldId id="367" r:id="rId27"/>
    <p:sldId id="385" r:id="rId28"/>
    <p:sldId id="368" r:id="rId29"/>
    <p:sldId id="370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214"/>
    <a:srgbClr val="77C14F"/>
    <a:srgbClr val="FF99FF"/>
    <a:srgbClr val="CC0066"/>
    <a:srgbClr val="362900"/>
    <a:srgbClr val="221A00"/>
    <a:srgbClr val="A94D0F"/>
    <a:srgbClr val="EFFFF7"/>
    <a:srgbClr val="FBFF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6016" autoAdjust="0"/>
  </p:normalViewPr>
  <p:slideViewPr>
    <p:cSldViewPr snapToGrid="0">
      <p:cViewPr varScale="1">
        <p:scale>
          <a:sx n="77" d="100"/>
          <a:sy n="77" d="100"/>
        </p:scale>
        <p:origin x="192" y="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98C95-4815-494A-B535-070048E7F60A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B37A7-B1ED-4DE4-A68A-47B81EFF06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09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37A7-B1ED-4DE4-A68A-47B81EFF06E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37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91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319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6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759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59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03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08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41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877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12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222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CED-E168-4AA5-804C-990B1216A32D}" type="datetimeFigureOut">
              <a:rPr kumimoji="1" lang="ja-JP" altLang="en-US" smtClean="0"/>
              <a:t>2021/4/30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6AA52-8E8F-42C4-BC66-CA608B5D8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304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emf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emf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emf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emf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.emf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8.mp3"/><Relationship Id="rId7" Type="http://schemas.openxmlformats.org/officeDocument/2006/relationships/image" Target="../media/image1.emf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5607DD-6AB4-415B-827F-DAA2EEF7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05" y="497638"/>
            <a:ext cx="11352989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ja-JP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『</a:t>
            </a:r>
            <a:r>
              <a:rPr kumimoji="1"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令和</a:t>
            </a:r>
            <a:r>
              <a:rPr kumimoji="1" lang="en-US" altLang="ja-JP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kumimoji="1"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年度版 </a:t>
            </a:r>
            <a:r>
              <a:rPr kumimoji="1" lang="en-US" altLang="ja-JP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MY WAY </a:t>
            </a:r>
            <a:r>
              <a:rPr kumimoji="1"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論理・表現</a:t>
            </a:r>
            <a:r>
              <a:rPr lang="en-US" altLang="ja-JP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Ⅰ』</a:t>
            </a:r>
            <a:r>
              <a:rPr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指導書同梱</a:t>
            </a:r>
            <a:br>
              <a:rPr lang="en-US" altLang="ja-JP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授業用パワーポイント</a:t>
            </a:r>
            <a:r>
              <a:rPr lang="en-US" altLang="ja-JP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音声付き</a:t>
            </a:r>
            <a:r>
              <a:rPr lang="en-US" altLang="ja-JP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3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サンプル</a:t>
            </a:r>
            <a:endParaRPr kumimoji="1" lang="ja-JP" altLang="en-US" sz="36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aphicFrame>
        <p:nvGraphicFramePr>
          <p:cNvPr id="11" name="表 11">
            <a:extLst>
              <a:ext uri="{FF2B5EF4-FFF2-40B4-BE49-F238E27FC236}">
                <a16:creationId xmlns:a16="http://schemas.microsoft.com/office/drawing/2014/main" id="{835D3C3F-81F1-4725-B193-E8FF651CDA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293111"/>
              </p:ext>
            </p:extLst>
          </p:nvPr>
        </p:nvGraphicFramePr>
        <p:xfrm>
          <a:off x="271644" y="248538"/>
          <a:ext cx="1623196" cy="274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3196">
                  <a:extLst>
                    <a:ext uri="{9D8B030D-6E8A-4147-A177-3AD203B41FA5}">
                      <a16:colId xmlns:a16="http://schemas.microsoft.com/office/drawing/2014/main" val="2396626665"/>
                    </a:ext>
                  </a:extLst>
                </a:gridCol>
              </a:tblGrid>
              <a:tr h="265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altLang="ja-JP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04</a:t>
                      </a:r>
                      <a:r>
                        <a:rPr lang="ja-JP" altLang="ja-JP" sz="12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教・内容解説資料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292380"/>
                  </a:ext>
                </a:extLst>
              </a:tr>
            </a:tbl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0CDAA527-3F9E-4701-A74E-973FE604D0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テキスト ボックス 11">
            <a:extLst>
              <a:ext uri="{FF2B5EF4-FFF2-40B4-BE49-F238E27FC236}">
                <a16:creationId xmlns:a16="http://schemas.microsoft.com/office/drawing/2014/main" id="{0C923045-0369-4E74-8317-E7DBBA7968F5}"/>
              </a:ext>
            </a:extLst>
          </p:cNvPr>
          <p:cNvSpPr txBox="1"/>
          <p:nvPr/>
        </p:nvSpPr>
        <p:spPr>
          <a:xfrm>
            <a:off x="8775585" y="6392183"/>
            <a:ext cx="2426880" cy="374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000"/>
              </a:lnSpc>
            </a:pPr>
            <a:r>
              <a:rPr lang="ja-JP" sz="8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＊この資料は、一般社団法人教科書協会「教科書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indent="101600" algn="just">
              <a:lnSpc>
                <a:spcPts val="1000"/>
              </a:lnSpc>
            </a:pPr>
            <a:r>
              <a:rPr lang="ja-JP" sz="800" kern="100" dirty="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発行者行動規範」に則って作成しております。</a:t>
            </a:r>
            <a:endParaRPr 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D625EAF4-8A09-425F-844A-9190E78F459A}"/>
              </a:ext>
            </a:extLst>
          </p:cNvPr>
          <p:cNvSpPr txBox="1">
            <a:spLocks/>
          </p:cNvSpPr>
          <p:nvPr/>
        </p:nvSpPr>
        <p:spPr>
          <a:xfrm>
            <a:off x="3575050" y="2018404"/>
            <a:ext cx="8616950" cy="1137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 b="0" i="0" u="none" strike="noStrike" baseline="0" dirty="0">
                <a:solidFill>
                  <a:srgbClr val="000000"/>
                </a:solidFill>
                <a:latin typeface="游ゴシック Light 見出し"/>
              </a:rPr>
              <a:t>授業支援ツール「まるごとパワポ授業スライド」</a:t>
            </a:r>
            <a:r>
              <a:rPr lang="ja-JP" altLang="en-US" sz="2000" dirty="0">
                <a:solidFill>
                  <a:srgbClr val="000000"/>
                </a:solidFill>
                <a:latin typeface="游ゴシック Light 見出し"/>
              </a:rPr>
              <a:t>（</a:t>
            </a:r>
            <a:r>
              <a:rPr lang="ja-JP" altLang="en-US" sz="2000" b="0" i="0" u="none" strike="noStrike" baseline="0" dirty="0">
                <a:solidFill>
                  <a:srgbClr val="000000"/>
                </a:solidFill>
                <a:latin typeface="游ゴシック Light 見出し"/>
              </a:rPr>
              <a:t>音声付き・編集可）</a:t>
            </a:r>
          </a:p>
          <a:p>
            <a:pPr algn="l"/>
            <a:r>
              <a:rPr lang="ja-JP" altLang="en-US" sz="2000" b="0" i="0" u="none" strike="noStrike" baseline="0" dirty="0">
                <a:solidFill>
                  <a:srgbClr val="000000"/>
                </a:solidFill>
                <a:latin typeface="游ゴシック Light 見出し"/>
              </a:rPr>
              <a:t>ネイティブ音声を使った</a:t>
            </a:r>
            <a:r>
              <a:rPr lang="ja-JP" altLang="en-US" sz="2000" b="0" i="0" u="none" strike="noStrike" baseline="0" dirty="0">
                <a:solidFill>
                  <a:srgbClr val="FF339A"/>
                </a:solidFill>
                <a:latin typeface="游ゴシック Light 見出し"/>
              </a:rPr>
              <a:t>「言語活動」「文法指導」「リスニング」</a:t>
            </a:r>
            <a:r>
              <a:rPr lang="ja-JP" altLang="en-US" sz="2000" b="0" i="0" u="none" strike="noStrike" baseline="0" dirty="0">
                <a:solidFill>
                  <a:srgbClr val="000000"/>
                </a:solidFill>
                <a:latin typeface="游ゴシック Light 見出し"/>
              </a:rPr>
              <a:t>が　楽しく簡単にできます。作り替え自在のパワーポイントデータです。</a:t>
            </a:r>
            <a:endParaRPr lang="en-US" altLang="ja-JP" sz="2000" b="0" i="0" u="none" strike="noStrike" baseline="0" dirty="0">
              <a:solidFill>
                <a:srgbClr val="000000"/>
              </a:solidFill>
              <a:latin typeface="游ゴシック Light 見出し"/>
            </a:endParaRPr>
          </a:p>
          <a:p>
            <a:pPr algn="l"/>
            <a:endParaRPr lang="ja-JP" altLang="en-US" sz="2000" dirty="0">
              <a:latin typeface="游ゴシック Light 見出し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4D1C5AD-9B06-4971-9A9D-92B4B736E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11" y="2072301"/>
            <a:ext cx="3013857" cy="42188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332D294-CEA5-4F85-9AE7-999B0CF07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483" y="3372264"/>
            <a:ext cx="7720189" cy="2449760"/>
          </a:xfrm>
          <a:prstGeom prst="rect">
            <a:avLst/>
          </a:prstGeom>
        </p:spPr>
      </p:pic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03831091-0D38-4029-989A-E869EC7D1CAF}"/>
              </a:ext>
            </a:extLst>
          </p:cNvPr>
          <p:cNvSpPr txBox="1">
            <a:spLocks/>
          </p:cNvSpPr>
          <p:nvPr/>
        </p:nvSpPr>
        <p:spPr>
          <a:xfrm>
            <a:off x="3944909" y="6037898"/>
            <a:ext cx="8055751" cy="265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ja-JP" altLang="en-US" sz="1050" b="0" i="0" u="none" strike="noStrike" baseline="0" dirty="0">
                <a:solidFill>
                  <a:srgbClr val="000000"/>
                </a:solidFill>
                <a:latin typeface="游ゴシック Light 見出し"/>
              </a:rPr>
              <a:t>サンプルは </a:t>
            </a:r>
            <a:r>
              <a:rPr lang="en-US" altLang="ja-JP" sz="1050" b="0" i="0" u="none" strike="noStrike" baseline="0" dirty="0">
                <a:solidFill>
                  <a:srgbClr val="000000"/>
                </a:solidFill>
                <a:latin typeface="游ゴシック Light 見出し"/>
              </a:rPr>
              <a:t>LESSON</a:t>
            </a:r>
            <a:r>
              <a:rPr lang="ja-JP" altLang="en-US" sz="1050" dirty="0">
                <a:solidFill>
                  <a:srgbClr val="000000"/>
                </a:solidFill>
                <a:latin typeface="游ゴシック Light 見出し"/>
              </a:rPr>
              <a:t> </a:t>
            </a:r>
            <a:r>
              <a:rPr lang="en-US" altLang="ja-JP" sz="1050" dirty="0">
                <a:solidFill>
                  <a:srgbClr val="000000"/>
                </a:solidFill>
                <a:latin typeface="游ゴシック Light 見出し"/>
              </a:rPr>
              <a:t>5</a:t>
            </a:r>
            <a:r>
              <a:rPr lang="ja-JP" altLang="en-US" sz="1050" dirty="0">
                <a:solidFill>
                  <a:srgbClr val="000000"/>
                </a:solidFill>
                <a:latin typeface="游ゴシック Light 見出し"/>
              </a:rPr>
              <a:t> </a:t>
            </a:r>
            <a:r>
              <a:rPr lang="en-US" altLang="ja-JP" sz="1050" dirty="0">
                <a:solidFill>
                  <a:srgbClr val="000000"/>
                </a:solidFill>
                <a:latin typeface="游ゴシック Light 見出し"/>
              </a:rPr>
              <a:t>Part</a:t>
            </a:r>
            <a:r>
              <a:rPr lang="ja-JP" altLang="en-US" sz="1050" dirty="0">
                <a:solidFill>
                  <a:srgbClr val="000000"/>
                </a:solidFill>
                <a:latin typeface="游ゴシック Light 見出し"/>
              </a:rPr>
              <a:t> </a:t>
            </a:r>
            <a:r>
              <a:rPr lang="en-US" altLang="ja-JP" sz="1050" dirty="0">
                <a:solidFill>
                  <a:srgbClr val="000000"/>
                </a:solidFill>
                <a:latin typeface="游ゴシック Light 見出し"/>
              </a:rPr>
              <a:t>1</a:t>
            </a:r>
            <a:r>
              <a:rPr lang="ja-JP" altLang="en-US" sz="1050" dirty="0">
                <a:solidFill>
                  <a:srgbClr val="000000"/>
                </a:solidFill>
                <a:latin typeface="游ゴシック Light 見出し"/>
              </a:rPr>
              <a:t>。掲載の内容はすべて開発中のものです（一部音声をご用意できていないところもあります）。</a:t>
            </a:r>
            <a:endParaRPr lang="ja-JP" altLang="en-US" sz="1050" b="0" i="0" u="none" strike="noStrike" baseline="0" dirty="0">
              <a:solidFill>
                <a:srgbClr val="000000"/>
              </a:solidFill>
              <a:latin typeface="游ゴシック Light 見出し"/>
            </a:endParaRPr>
          </a:p>
        </p:txBody>
      </p:sp>
    </p:spTree>
    <p:extLst>
      <p:ext uri="{BB962C8B-B14F-4D97-AF65-F5344CB8AC3E}">
        <p14:creationId xmlns:p14="http://schemas.microsoft.com/office/powerpoint/2010/main" val="204490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l="11899" t="52208" r="68818" b="27921"/>
          <a:stretch/>
        </p:blipFill>
        <p:spPr>
          <a:xfrm rot="21217179">
            <a:off x="-152400" y="3790950"/>
            <a:ext cx="3162300" cy="32575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l="69631" t="27921" r="12259" b="54336"/>
          <a:stretch/>
        </p:blipFill>
        <p:spPr>
          <a:xfrm rot="21217179">
            <a:off x="9298251" y="-169263"/>
            <a:ext cx="2969928" cy="2908692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33920" y="3479148"/>
            <a:ext cx="10926000" cy="210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300" b="1" i="0" u="none" strike="noStrike" kern="1200" cap="none" spc="0" normalizeH="0" baseline="0" noProof="0" dirty="0">
              <a:ln>
                <a:noFill/>
              </a:ln>
              <a:solidFill>
                <a:srgbClr val="A94D0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33919" y="1159347"/>
            <a:ext cx="10924162" cy="22891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300" b="1" i="0" u="none" strike="noStrike" kern="1200" cap="none" spc="0" normalizeH="0" baseline="0" noProof="0" dirty="0">
              <a:ln>
                <a:noFill/>
              </a:ln>
              <a:solidFill>
                <a:srgbClr val="A94D0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5" y="189733"/>
            <a:ext cx="4184115" cy="8198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119865" y="4104000"/>
            <a:ext cx="5549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ｺﾞｼｯｸE" panose="020B0909000000000000" pitchFamily="49" charset="-128"/>
                <a:ea typeface="HGｺﾞｼｯｸE" panose="020B0909000000000000" pitchFamily="49" charset="-128"/>
                <a:cs typeface="+mn-cs"/>
              </a:rPr>
              <a:t>お困りですか。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19865" y="1800000"/>
            <a:ext cx="59522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May I </a:t>
            </a: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help you?</a:t>
            </a:r>
            <a:endParaRPr kumimoji="1" lang="ja-JP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フレーム 6"/>
          <p:cNvSpPr/>
          <p:nvPr/>
        </p:nvSpPr>
        <p:spPr>
          <a:xfrm>
            <a:off x="599872" y="1118681"/>
            <a:ext cx="10992256" cy="4494179"/>
          </a:xfrm>
          <a:prstGeom prst="frame">
            <a:avLst>
              <a:gd name="adj1" fmla="val 1245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 flipV="1">
            <a:off x="633919" y="3448480"/>
            <a:ext cx="10924162" cy="4571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4925" cmpd="sng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7996D51-2BCC-4D96-87DF-40CDA19DCA7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テキスト ボックス 15">
            <a:extLst>
              <a:ext uri="{FF2B5EF4-FFF2-40B4-BE49-F238E27FC236}">
                <a16:creationId xmlns:a16="http://schemas.microsoft.com/office/drawing/2014/main" id="{444CEF15-EC8E-4BF7-A70C-0B56C545E44E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ue1">
            <a:hlinkClick r:id="" action="ppaction://media"/>
            <a:extLst>
              <a:ext uri="{FF2B5EF4-FFF2-40B4-BE49-F238E27FC236}">
                <a16:creationId xmlns:a16="http://schemas.microsoft.com/office/drawing/2014/main" id="{9481AD20-C53C-4F86-B652-883AA840E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2741" y="2060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8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4"/>
          <a:srcRect l="11899" t="52208" r="68818" b="27921"/>
          <a:stretch/>
        </p:blipFill>
        <p:spPr>
          <a:xfrm rot="21217179">
            <a:off x="-152400" y="3790950"/>
            <a:ext cx="3162300" cy="325755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/>
          <a:srcRect l="69631" t="27921" r="12259" b="54336"/>
          <a:stretch/>
        </p:blipFill>
        <p:spPr>
          <a:xfrm rot="21217179">
            <a:off x="9298251" y="-169263"/>
            <a:ext cx="2969928" cy="2908692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33920" y="3479148"/>
            <a:ext cx="10926000" cy="210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ja-JP" altLang="en-US" sz="4300" b="1" i="0" u="none" strike="noStrike" kern="1200" cap="none" spc="0" normalizeH="0" baseline="0" noProof="0" dirty="0">
              <a:ln>
                <a:noFill/>
              </a:ln>
              <a:solidFill>
                <a:srgbClr val="A94D0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33919" y="1159347"/>
            <a:ext cx="10924162" cy="22891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ja-JP" altLang="en-US" sz="4300" b="1" i="0" u="none" strike="noStrike" kern="1200" cap="none" spc="0" normalizeH="0" baseline="0" noProof="0" dirty="0">
              <a:ln>
                <a:noFill/>
              </a:ln>
              <a:solidFill>
                <a:srgbClr val="A94D0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5" y="189733"/>
            <a:ext cx="4184115" cy="8198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119865" y="4104000"/>
            <a:ext cx="5549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ｺﾞｼｯｸE" panose="020B0909000000000000" pitchFamily="49" charset="-128"/>
                <a:ea typeface="HGｺﾞｼｯｸE" panose="020B0909000000000000" pitchFamily="49" charset="-128"/>
                <a:cs typeface="+mn-cs"/>
              </a:rPr>
              <a:t>お困りですか。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19865" y="1800000"/>
            <a:ext cx="59522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1" i="0" u="sng" strike="noStrike" kern="1200" cap="none" spc="0" normalizeH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>
                  <a:solidFill>
                    <a:schemeClr val="tx1"/>
                  </a:solidFill>
                </a:u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</a:t>
            </a:r>
            <a:r>
              <a:rPr kumimoji="1" lang="en-US" altLang="ja-JP" sz="60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chemeClr val="tx1"/>
                  </a:solidFill>
                </a:u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ay</a:t>
            </a: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60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chemeClr val="tx1"/>
                  </a:solidFill>
                </a:u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</a:t>
            </a: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help you?</a:t>
            </a:r>
            <a:endParaRPr kumimoji="1" lang="ja-JP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フレーム 6"/>
          <p:cNvSpPr/>
          <p:nvPr/>
        </p:nvSpPr>
        <p:spPr>
          <a:xfrm>
            <a:off x="599872" y="1118681"/>
            <a:ext cx="10992256" cy="4494179"/>
          </a:xfrm>
          <a:prstGeom prst="frame">
            <a:avLst>
              <a:gd name="adj1" fmla="val 1245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 flipV="1">
            <a:off x="633919" y="3448480"/>
            <a:ext cx="10924162" cy="4571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4925" cmpd="sng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A97E04B-823D-48BB-9276-B96690042DD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テキスト ボックス 15">
            <a:extLst>
              <a:ext uri="{FF2B5EF4-FFF2-40B4-BE49-F238E27FC236}">
                <a16:creationId xmlns:a16="http://schemas.microsoft.com/office/drawing/2014/main" id="{0616082F-4E47-4A2E-99AF-3DED089B3383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ue1">
            <a:hlinkClick r:id="" action="ppaction://media"/>
            <a:extLst>
              <a:ext uri="{FF2B5EF4-FFF2-40B4-BE49-F238E27FC236}">
                <a16:creationId xmlns:a16="http://schemas.microsoft.com/office/drawing/2014/main" id="{FFF3A831-8960-4572-9D32-04B358311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8255" y="216142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3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l="11899" t="52208" r="68818" b="27921"/>
          <a:stretch/>
        </p:blipFill>
        <p:spPr>
          <a:xfrm rot="21217179">
            <a:off x="-152400" y="3790950"/>
            <a:ext cx="3162300" cy="325755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/>
          <a:srcRect l="69631" t="27921" r="12259" b="54336"/>
          <a:stretch/>
        </p:blipFill>
        <p:spPr>
          <a:xfrm rot="21217179">
            <a:off x="9298251" y="-169263"/>
            <a:ext cx="2969928" cy="2908692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33920" y="3479148"/>
            <a:ext cx="10926000" cy="210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ja-JP" altLang="en-US" sz="4300" b="1" i="0" u="none" strike="noStrike" kern="1200" cap="none" spc="0" normalizeH="0" baseline="0" noProof="0" dirty="0">
              <a:ln>
                <a:noFill/>
              </a:ln>
              <a:solidFill>
                <a:srgbClr val="A94D0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633919" y="1159347"/>
            <a:ext cx="10924162" cy="22891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ja-JP" altLang="en-US" sz="4300" b="1" i="0" u="none" strike="noStrike" kern="1200" cap="none" spc="0" normalizeH="0" baseline="0" noProof="0" dirty="0">
              <a:ln>
                <a:noFill/>
              </a:ln>
              <a:solidFill>
                <a:srgbClr val="A94D0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5" y="189733"/>
            <a:ext cx="4184115" cy="8198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119865" y="4104000"/>
            <a:ext cx="5549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ｺﾞｼｯｸE" panose="020B0909000000000000" pitchFamily="49" charset="-128"/>
                <a:ea typeface="HGｺﾞｼｯｸE" panose="020B0909000000000000" pitchFamily="49" charset="-128"/>
                <a:cs typeface="+mn-cs"/>
              </a:rPr>
              <a:t>お困りですか。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19865" y="1800000"/>
            <a:ext cx="59522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prstClr val="black"/>
                  </a:solidFill>
                </a:u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</a:t>
            </a:r>
            <a:r>
              <a:rPr kumimoji="1" lang="en-US" altLang="ja-JP" sz="6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prstClr val="black"/>
                  </a:solidFill>
                </a:u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ay</a:t>
            </a: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6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prstClr val="black"/>
                  </a:solidFill>
                </a:u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</a:t>
            </a: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60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chemeClr val="tx1"/>
                  </a:solidFill>
                </a:u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help</a:t>
            </a: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6000" b="1" i="0" u="sng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chemeClr val="tx1"/>
                  </a:solidFill>
                </a:u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you</a:t>
            </a:r>
            <a:r>
              <a:rPr kumimoji="1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?</a:t>
            </a:r>
            <a:endParaRPr kumimoji="1" lang="ja-JP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フレーム 6"/>
          <p:cNvSpPr/>
          <p:nvPr/>
        </p:nvSpPr>
        <p:spPr>
          <a:xfrm>
            <a:off x="599872" y="1118681"/>
            <a:ext cx="10992256" cy="4494179"/>
          </a:xfrm>
          <a:prstGeom prst="frame">
            <a:avLst>
              <a:gd name="adj1" fmla="val 1245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 flipV="1">
            <a:off x="633919" y="3448480"/>
            <a:ext cx="10924162" cy="4571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4925" cmpd="sng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6BBEAF7-6EE0-4E2B-AB72-239C3CB59C7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テキスト ボックス 15">
            <a:extLst>
              <a:ext uri="{FF2B5EF4-FFF2-40B4-BE49-F238E27FC236}">
                <a16:creationId xmlns:a16="http://schemas.microsoft.com/office/drawing/2014/main" id="{671EFD44-D0E5-49CE-A93B-4E4030978A16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ue1">
            <a:hlinkClick r:id="" action="ppaction://media"/>
            <a:extLst>
              <a:ext uri="{FF2B5EF4-FFF2-40B4-BE49-F238E27FC236}">
                <a16:creationId xmlns:a16="http://schemas.microsoft.com/office/drawing/2014/main" id="{8F75D736-0AB3-43CA-B213-C0E9CC0E6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1936" y="206023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51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図 160"/>
          <p:cNvPicPr>
            <a:picLocks noChangeAspect="1"/>
          </p:cNvPicPr>
          <p:nvPr/>
        </p:nvPicPr>
        <p:blipFill rotWithShape="1">
          <a:blip r:embed="rId4"/>
          <a:srcRect l="4641" t="21379" r="46655" b="17738"/>
          <a:stretch/>
        </p:blipFill>
        <p:spPr>
          <a:xfrm>
            <a:off x="-72571" y="-72570"/>
            <a:ext cx="12343229" cy="703381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416" y="738922"/>
            <a:ext cx="5489057" cy="13718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360" y="2450429"/>
            <a:ext cx="2474204" cy="340591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6705" y="2484005"/>
            <a:ext cx="2558084" cy="862998"/>
          </a:xfrm>
          <a:prstGeom prst="rect">
            <a:avLst/>
          </a:prstGeom>
        </p:spPr>
      </p:pic>
      <p:grpSp>
        <p:nvGrpSpPr>
          <p:cNvPr id="21" name="グループ化 20"/>
          <p:cNvGrpSpPr>
            <a:grpSpLocks noChangeAspect="1"/>
          </p:cNvGrpSpPr>
          <p:nvPr/>
        </p:nvGrpSpPr>
        <p:grpSpPr>
          <a:xfrm rot="957324">
            <a:off x="10751705" y="5768036"/>
            <a:ext cx="509312" cy="509312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71" name="涙形 70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涙形 68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涙形 69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涙形 71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8" name="グループ化 77"/>
          <p:cNvGrpSpPr>
            <a:grpSpLocks noChangeAspect="1"/>
          </p:cNvGrpSpPr>
          <p:nvPr/>
        </p:nvGrpSpPr>
        <p:grpSpPr>
          <a:xfrm rot="2074791">
            <a:off x="11183391" y="2546445"/>
            <a:ext cx="549363" cy="549363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79" name="涙形 78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" name="涙形 79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涙形 80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" name="涙形 81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3" name="グループ化 82"/>
          <p:cNvGrpSpPr>
            <a:grpSpLocks noChangeAspect="1"/>
          </p:cNvGrpSpPr>
          <p:nvPr/>
        </p:nvGrpSpPr>
        <p:grpSpPr>
          <a:xfrm rot="4133289">
            <a:off x="785604" y="2996527"/>
            <a:ext cx="413303" cy="413303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84" name="涙形 83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" name="涙形 84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" name="涙形 85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" name="涙形 86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8" name="グループ化 87"/>
          <p:cNvGrpSpPr>
            <a:grpSpLocks noChangeAspect="1"/>
          </p:cNvGrpSpPr>
          <p:nvPr/>
        </p:nvGrpSpPr>
        <p:grpSpPr>
          <a:xfrm rot="1856259">
            <a:off x="1167926" y="4330255"/>
            <a:ext cx="944885" cy="944885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89" name="涙形 88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" name="涙形 89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涙形 90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" name="涙形 91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3" name="グループ化 92"/>
          <p:cNvGrpSpPr>
            <a:grpSpLocks noChangeAspect="1"/>
          </p:cNvGrpSpPr>
          <p:nvPr/>
        </p:nvGrpSpPr>
        <p:grpSpPr>
          <a:xfrm rot="19700980">
            <a:off x="4348946" y="5732694"/>
            <a:ext cx="720000" cy="720000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94" name="涙形 93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涙形 94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涙形 95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涙形 96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8" name="グループ化 97"/>
          <p:cNvGrpSpPr>
            <a:grpSpLocks noChangeAspect="1"/>
          </p:cNvGrpSpPr>
          <p:nvPr/>
        </p:nvGrpSpPr>
        <p:grpSpPr>
          <a:xfrm rot="4448519">
            <a:off x="3190306" y="4992566"/>
            <a:ext cx="470403" cy="470403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99" name="涙形 98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涙形 99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涙形 100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涙形 101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3" name="グループ化 102"/>
          <p:cNvGrpSpPr>
            <a:grpSpLocks noChangeAspect="1"/>
          </p:cNvGrpSpPr>
          <p:nvPr/>
        </p:nvGrpSpPr>
        <p:grpSpPr>
          <a:xfrm rot="2947846">
            <a:off x="6796138" y="5313408"/>
            <a:ext cx="864422" cy="864422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104" name="涙形 103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涙形 104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涙形 105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" name="涙形 106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254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4" name="グループ化 113"/>
          <p:cNvGrpSpPr>
            <a:grpSpLocks noChangeAspect="1"/>
          </p:cNvGrpSpPr>
          <p:nvPr/>
        </p:nvGrpSpPr>
        <p:grpSpPr>
          <a:xfrm rot="2776331">
            <a:off x="5686098" y="4590146"/>
            <a:ext cx="461235" cy="461235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115" name="涙形 114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涙形 115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涙形 116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" name="涙形 117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1905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35" name="グループ化 134"/>
          <p:cNvGrpSpPr>
            <a:grpSpLocks noChangeAspect="1"/>
          </p:cNvGrpSpPr>
          <p:nvPr/>
        </p:nvGrpSpPr>
        <p:grpSpPr>
          <a:xfrm rot="4133289">
            <a:off x="2094395" y="3573516"/>
            <a:ext cx="293344" cy="293344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136" name="涙形 135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7" name="涙形 136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8" name="涙形 137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9" name="涙形 138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40" name="グループ化 139"/>
          <p:cNvGrpSpPr>
            <a:grpSpLocks noChangeAspect="1"/>
          </p:cNvGrpSpPr>
          <p:nvPr/>
        </p:nvGrpSpPr>
        <p:grpSpPr>
          <a:xfrm rot="4133289">
            <a:off x="10702265" y="1759662"/>
            <a:ext cx="293344" cy="293344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141" name="涙形 140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2" name="涙形 141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3" name="涙形 142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4" name="涙形 143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45" name="グループ化 144"/>
          <p:cNvGrpSpPr>
            <a:grpSpLocks noChangeAspect="1"/>
          </p:cNvGrpSpPr>
          <p:nvPr/>
        </p:nvGrpSpPr>
        <p:grpSpPr>
          <a:xfrm rot="4133289">
            <a:off x="8242762" y="6390592"/>
            <a:ext cx="293344" cy="293344"/>
            <a:chOff x="92960" y="691656"/>
            <a:chExt cx="1440000" cy="1440000"/>
          </a:xfrm>
          <a:solidFill>
            <a:srgbClr val="FFFF00"/>
          </a:solidFill>
        </p:grpSpPr>
        <p:sp>
          <p:nvSpPr>
            <p:cNvPr id="146" name="涙形 145"/>
            <p:cNvSpPr>
              <a:spLocks noChangeAspect="1"/>
            </p:cNvSpPr>
            <p:nvPr/>
          </p:nvSpPr>
          <p:spPr>
            <a:xfrm rot="10800000">
              <a:off x="812960" y="691656"/>
              <a:ext cx="720000" cy="719999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7" name="涙形 146"/>
            <p:cNvSpPr>
              <a:spLocks noChangeAspect="1"/>
            </p:cNvSpPr>
            <p:nvPr/>
          </p:nvSpPr>
          <p:spPr>
            <a:xfrm rot="16200000">
              <a:off x="812960" y="1411656"/>
              <a:ext cx="719999" cy="720000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8" name="涙形 147"/>
            <p:cNvSpPr>
              <a:spLocks noChangeAspect="1"/>
            </p:cNvSpPr>
            <p:nvPr/>
          </p:nvSpPr>
          <p:spPr>
            <a:xfrm>
              <a:off x="92960" y="1411657"/>
              <a:ext cx="720000" cy="719999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9" name="涙形 148"/>
            <p:cNvSpPr>
              <a:spLocks noChangeAspect="1"/>
            </p:cNvSpPr>
            <p:nvPr/>
          </p:nvSpPr>
          <p:spPr>
            <a:xfrm rot="5400000">
              <a:off x="92960" y="691656"/>
              <a:ext cx="719999" cy="720000"/>
            </a:xfrm>
            <a:prstGeom prst="teardrop">
              <a:avLst/>
            </a:prstGeom>
            <a:grpFill/>
            <a:ln w="12700">
              <a:solidFill>
                <a:srgbClr val="362900">
                  <a:alpha val="80000"/>
                </a:srgbClr>
              </a:solidFill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62" name="図 61">
            <a:extLst>
              <a:ext uri="{FF2B5EF4-FFF2-40B4-BE49-F238E27FC236}">
                <a16:creationId xmlns:a16="http://schemas.microsoft.com/office/drawing/2014/main" id="{E669457F-AB18-40E8-B81B-D17410C4166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テキスト ボックス 15">
            <a:extLst>
              <a:ext uri="{FF2B5EF4-FFF2-40B4-BE49-F238E27FC236}">
                <a16:creationId xmlns:a16="http://schemas.microsoft.com/office/drawing/2014/main" id="{4DD09B66-5DEE-4997-9E8D-A5B73E3B8246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word bank">
            <a:hlinkClick r:id="" action="ppaction://media"/>
            <a:extLst>
              <a:ext uri="{FF2B5EF4-FFF2-40B4-BE49-F238E27FC236}">
                <a16:creationId xmlns:a16="http://schemas.microsoft.com/office/drawing/2014/main" id="{7C331EEB-35EB-43AD-9C14-1ED0A63B4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5244" y="118119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14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79" y="193038"/>
            <a:ext cx="2597983" cy="7669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98980" y="121970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>
                <a:latin typeface="+mn-ea"/>
              </a:rPr>
              <a:t>①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81822" y="1035038"/>
            <a:ext cx="2005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(    )</a:t>
            </a:r>
            <a:endParaRPr kumimoji="1" lang="ja-JP" altLang="en-US" sz="60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81822" y="2184592"/>
            <a:ext cx="253787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500" dirty="0">
                <a:latin typeface="Arial" panose="020B0604020202020204" pitchFamily="34" charset="0"/>
                <a:cs typeface="Arial" panose="020B0604020202020204" pitchFamily="34" charset="0"/>
              </a:rPr>
              <a:t>turn left</a:t>
            </a:r>
            <a:endParaRPr kumimoji="1" lang="ja-JP" alt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81822" y="3257203"/>
            <a:ext cx="368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左へ曲がる</a:t>
            </a:r>
            <a:endParaRPr kumimoji="1" lang="ja-JP" altLang="en-US" sz="40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57200" y="4967664"/>
            <a:ext cx="11277600" cy="14808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1981" y="5209277"/>
            <a:ext cx="1886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Ⓐ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turn left</a:t>
            </a:r>
          </a:p>
          <a:p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Ⓔ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turn right</a:t>
            </a:r>
            <a:endParaRPr kumimoji="1" lang="ja-JP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27439" y="5209277"/>
            <a:ext cx="338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Ⓑ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walk for two blocks</a:t>
            </a:r>
          </a:p>
          <a:p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Ⓕ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at the corner</a:t>
            </a:r>
            <a:endParaRPr kumimoji="1" lang="ja-JP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09938" y="5209277"/>
            <a:ext cx="307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Ⓒ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at the traffic light</a:t>
            </a:r>
          </a:p>
          <a:p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Ⓖ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across the river              </a:t>
            </a:r>
            <a:endParaRPr kumimoji="1" lang="ja-JP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987080" y="5209277"/>
            <a:ext cx="2357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Ⓓ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on your left</a:t>
            </a:r>
          </a:p>
          <a:p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600" b="1" dirty="0">
                <a:latin typeface="Arial" panose="020B0604020202020204" pitchFamily="34" charset="0"/>
                <a:cs typeface="Arial" panose="020B0604020202020204" pitchFamily="34" charset="0"/>
              </a:rPr>
              <a:t>Ⓗ</a:t>
            </a:r>
            <a:r>
              <a:rPr lang="en-US" altLang="ja-JP" sz="2600" dirty="0">
                <a:latin typeface="Arial" panose="020B0604020202020204" pitchFamily="34" charset="0"/>
                <a:cs typeface="Arial" panose="020B0604020202020204" pitchFamily="34" charset="0"/>
              </a:rPr>
              <a:t>on your right</a:t>
            </a:r>
            <a:endParaRPr kumimoji="1" lang="ja-JP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06660" y="1048122"/>
            <a:ext cx="94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Ⓐ</a:t>
            </a:r>
            <a:endParaRPr kumimoji="1" lang="ja-JP" altLang="en-US" sz="6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29" y="1219704"/>
            <a:ext cx="4904697" cy="29403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491109D-A0AE-4B82-B260-2EA4871F17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テキスト ボックス 15">
            <a:extLst>
              <a:ext uri="{FF2B5EF4-FFF2-40B4-BE49-F238E27FC236}">
                <a16:creationId xmlns:a16="http://schemas.microsoft.com/office/drawing/2014/main" id="{72F9D024-6AC9-4562-875C-6C50E9D22968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wb1">
            <a:hlinkClick r:id="" action="ppaction://media"/>
            <a:extLst>
              <a:ext uri="{FF2B5EF4-FFF2-40B4-BE49-F238E27FC236}">
                <a16:creationId xmlns:a16="http://schemas.microsoft.com/office/drawing/2014/main" id="{E61E5EA0-F2FC-466C-9FE8-9BCCCB5C4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3492" y="24053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5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79" y="193038"/>
            <a:ext cx="2597983" cy="7669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98980" y="1219704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③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81822" y="1035038"/>
            <a:ext cx="2005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(    )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72942" y="2184592"/>
            <a:ext cx="4503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corner</a:t>
            </a:r>
            <a:endParaRPr lang="ja-JP" altLang="en-US" sz="6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60000" y="3258938"/>
            <a:ext cx="368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角のところに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57200" y="4967664"/>
            <a:ext cx="11277600" cy="14808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1981" y="5209277"/>
            <a:ext cx="1886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Ⓐ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turn left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Ⓔ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turn right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27439" y="5209277"/>
            <a:ext cx="338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Ⓑ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walk for two blocks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Ⓕ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at the corner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09938" y="5209277"/>
            <a:ext cx="307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Ⓒ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at the traffic light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Ⓖ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across the river              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987080" y="5209277"/>
            <a:ext cx="2357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Ⓓ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on your left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Ⓗ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on your right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48300" y="1093721"/>
            <a:ext cx="944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Ⓕ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28" y="1219704"/>
            <a:ext cx="4904697" cy="294078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441F12C-5718-40FC-8E0A-3B44F529E68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テキスト ボックス 15">
            <a:extLst>
              <a:ext uri="{FF2B5EF4-FFF2-40B4-BE49-F238E27FC236}">
                <a16:creationId xmlns:a16="http://schemas.microsoft.com/office/drawing/2014/main" id="{34728812-01EE-44D2-886D-B07EE37BE459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" name="wb6">
            <a:hlinkClick r:id="" action="ppaction://media"/>
            <a:extLst>
              <a:ext uri="{FF2B5EF4-FFF2-40B4-BE49-F238E27FC236}">
                <a16:creationId xmlns:a16="http://schemas.microsoft.com/office/drawing/2014/main" id="{811E8BBF-E51D-4B03-90BE-567CFAA5E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7880" y="2624781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52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  <p:bldP spid="9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24" y="457717"/>
            <a:ext cx="4072478" cy="1449257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1872000" y="2664000"/>
            <a:ext cx="3015689" cy="3653462"/>
            <a:chOff x="1944000" y="2664000"/>
            <a:chExt cx="3015689" cy="3653462"/>
          </a:xfrm>
        </p:grpSpPr>
        <p:sp>
          <p:nvSpPr>
            <p:cNvPr id="2" name="雲 1"/>
            <p:cNvSpPr/>
            <p:nvPr/>
          </p:nvSpPr>
          <p:spPr>
            <a:xfrm rot="406111">
              <a:off x="2333519" y="4479871"/>
              <a:ext cx="2526687" cy="1837591"/>
            </a:xfrm>
            <a:prstGeom prst="cloud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1" lang="ja-JP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A94D0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4000" y="2664000"/>
              <a:ext cx="3015689" cy="2926582"/>
            </a:xfrm>
            <a:prstGeom prst="rect">
              <a:avLst/>
            </a:prstGeom>
          </p:spPr>
        </p:pic>
      </p:grp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841" y="1938472"/>
            <a:ext cx="5986319" cy="594881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7308000" y="2664000"/>
            <a:ext cx="3015689" cy="3653461"/>
            <a:chOff x="7232517" y="2664000"/>
            <a:chExt cx="3015689" cy="3653461"/>
          </a:xfrm>
        </p:grpSpPr>
        <p:sp>
          <p:nvSpPr>
            <p:cNvPr id="11" name="雲 10"/>
            <p:cNvSpPr/>
            <p:nvPr/>
          </p:nvSpPr>
          <p:spPr>
            <a:xfrm rot="406111">
              <a:off x="7477019" y="4479870"/>
              <a:ext cx="2526687" cy="1837591"/>
            </a:xfrm>
            <a:prstGeom prst="cloud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1" lang="ja-JP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A94D0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517" y="2664000"/>
              <a:ext cx="3015689" cy="2926582"/>
            </a:xfrm>
            <a:prstGeom prst="rect">
              <a:avLst/>
            </a:prstGeom>
          </p:spPr>
        </p:pic>
      </p:grp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/>
          <a:srcRect l="48432" b="46565"/>
          <a:stretch/>
        </p:blipFill>
        <p:spPr>
          <a:xfrm>
            <a:off x="-57150" y="4181767"/>
            <a:ext cx="3341904" cy="273973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8"/>
          <a:srcRect l="-1" r="32670" b="53228"/>
          <a:stretch/>
        </p:blipFill>
        <p:spPr>
          <a:xfrm>
            <a:off x="8941509" y="4579905"/>
            <a:ext cx="3402891" cy="23923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FFB6288-706B-4051-B2A2-419C406694E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96A5CE-4BF2-49CF-A25D-0B06C8C893E5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Let's talk">
            <a:hlinkClick r:id="" action="ppaction://media"/>
            <a:extLst>
              <a:ext uri="{FF2B5EF4-FFF2-40B4-BE49-F238E27FC236}">
                <a16:creationId xmlns:a16="http://schemas.microsoft.com/office/drawing/2014/main" id="{D0AE37CF-216B-404C-871F-7FC8BFFDA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85702" y="780056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0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23" y="285360"/>
            <a:ext cx="2342141" cy="83348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908670" y="2700000"/>
            <a:ext cx="855662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役割を決めて    を音読しよう。</a:t>
            </a:r>
            <a:endParaRPr kumimoji="1" lang="ja-JP" altLang="en-US" sz="4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19" y="1512000"/>
            <a:ext cx="2502206" cy="8128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52000" y="2664000"/>
            <a:ext cx="684635" cy="753402"/>
            <a:chOff x="8443470" y="4079872"/>
            <a:chExt cx="684635" cy="753402"/>
          </a:xfrm>
        </p:grpSpPr>
        <p:sp>
          <p:nvSpPr>
            <p:cNvPr id="10" name="角丸四角形 9"/>
            <p:cNvSpPr>
              <a:spLocks noChangeAspect="1"/>
            </p:cNvSpPr>
            <p:nvPr/>
          </p:nvSpPr>
          <p:spPr>
            <a:xfrm>
              <a:off x="8443470" y="4079872"/>
              <a:ext cx="663402" cy="663402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テキスト ボックス 10"/>
            <p:cNvSpPr txBox="1">
              <a:spLocks noChangeAspect="1"/>
            </p:cNvSpPr>
            <p:nvPr/>
          </p:nvSpPr>
          <p:spPr>
            <a:xfrm>
              <a:off x="8493575" y="4149274"/>
              <a:ext cx="634530" cy="68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例</a:t>
              </a: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891E9BB9-E415-40AC-B0B5-F6B861BF333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15">
            <a:extLst>
              <a:ext uri="{FF2B5EF4-FFF2-40B4-BE49-F238E27FC236}">
                <a16:creationId xmlns:a16="http://schemas.microsoft.com/office/drawing/2014/main" id="{EDF9F7CE-5D68-474A-88AF-588BB4A8114F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00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対角する 2 つの角を丸めた四角形 15"/>
          <p:cNvSpPr/>
          <p:nvPr/>
        </p:nvSpPr>
        <p:spPr>
          <a:xfrm>
            <a:off x="984000" y="1292129"/>
            <a:ext cx="10224000" cy="4432041"/>
          </a:xfrm>
          <a:prstGeom prst="round2DiagRect">
            <a:avLst>
              <a:gd name="adj1" fmla="val 0"/>
              <a:gd name="adj2" fmla="val 14671"/>
            </a:avLst>
          </a:prstGeom>
          <a:solidFill>
            <a:schemeClr val="bg1"/>
          </a:solidFill>
          <a:ln w="101600" cmpd="tri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kumimoji="1" lang="ja-JP" alt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5808000" y="435280"/>
            <a:ext cx="576000" cy="663553"/>
            <a:chOff x="2358000" y="4533859"/>
            <a:chExt cx="576000" cy="663553"/>
          </a:xfrm>
        </p:grpSpPr>
        <p:sp>
          <p:nvSpPr>
            <p:cNvPr id="18" name="角丸四角形 17"/>
            <p:cNvSpPr>
              <a:spLocks noChangeAspect="1"/>
            </p:cNvSpPr>
            <p:nvPr/>
          </p:nvSpPr>
          <p:spPr>
            <a:xfrm>
              <a:off x="2358000" y="4533859"/>
              <a:ext cx="576000" cy="576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388848" y="4581859"/>
              <a:ext cx="53296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例</a:t>
              </a: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23" y="285360"/>
            <a:ext cx="2342141" cy="83348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512000" y="1728000"/>
            <a:ext cx="92172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M: May I help you?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512000" y="2448000"/>
            <a:ext cx="9217200" cy="24006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T: Yes, please. I heard the Great Buddha of Kotoku-in is near here. How can I find it?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61DA00-354F-4B7E-8A7E-E020FDE66A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5">
            <a:extLst>
              <a:ext uri="{FF2B5EF4-FFF2-40B4-BE49-F238E27FC236}">
                <a16:creationId xmlns:a16="http://schemas.microsoft.com/office/drawing/2014/main" id="{07AEB050-2811-4F97-A76E-200D04240B53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Let's talk2">
            <a:hlinkClick r:id="" action="ppaction://media"/>
            <a:extLst>
              <a:ext uri="{FF2B5EF4-FFF2-40B4-BE49-F238E27FC236}">
                <a16:creationId xmlns:a16="http://schemas.microsoft.com/office/drawing/2014/main" id="{E31F971D-C8A8-44EC-9807-0718B142C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1837" y="502193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14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23" y="285360"/>
            <a:ext cx="2342141" cy="83348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908670" y="2700000"/>
            <a:ext cx="865773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ja-JP" altLang="en-US" sz="48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の下線部を下の表の語句や文に置きかえて、会話の練習をしよう。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944000" y="2664000"/>
            <a:ext cx="684635" cy="753402"/>
            <a:chOff x="8443470" y="4079872"/>
            <a:chExt cx="684635" cy="753402"/>
          </a:xfrm>
        </p:grpSpPr>
        <p:sp>
          <p:nvSpPr>
            <p:cNvPr id="10" name="角丸四角形 9"/>
            <p:cNvSpPr>
              <a:spLocks noChangeAspect="1"/>
            </p:cNvSpPr>
            <p:nvPr/>
          </p:nvSpPr>
          <p:spPr>
            <a:xfrm>
              <a:off x="8443470" y="4079872"/>
              <a:ext cx="663402" cy="663402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テキスト ボックス 10"/>
            <p:cNvSpPr txBox="1">
              <a:spLocks noChangeAspect="1"/>
            </p:cNvSpPr>
            <p:nvPr/>
          </p:nvSpPr>
          <p:spPr>
            <a:xfrm>
              <a:off x="8493575" y="4149274"/>
              <a:ext cx="634530" cy="684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例</a:t>
              </a: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19" y="1512000"/>
            <a:ext cx="2502206" cy="81422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624AC7-30E9-4793-B73B-0447E75879A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15">
            <a:extLst>
              <a:ext uri="{FF2B5EF4-FFF2-40B4-BE49-F238E27FC236}">
                <a16:creationId xmlns:a16="http://schemas.microsoft.com/office/drawing/2014/main" id="{5185FDB9-75A0-4104-BE66-68B8618358D4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step2">
            <a:hlinkClick r:id="" action="ppaction://media"/>
            <a:extLst>
              <a:ext uri="{FF2B5EF4-FFF2-40B4-BE49-F238E27FC236}">
                <a16:creationId xmlns:a16="http://schemas.microsoft.com/office/drawing/2014/main" id="{57F9A517-38D1-4C71-B402-CDA80E24F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0613" y="167543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58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962151" y="3057193"/>
            <a:ext cx="2373074" cy="76944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67108" y="2964860"/>
            <a:ext cx="193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</a:t>
            </a:r>
            <a:r>
              <a:rPr kumimoji="1" lang="en-US" altLang="ja-JP" sz="5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1" lang="ja-JP" altLang="en-US" sz="5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6549" y="4019550"/>
            <a:ext cx="3590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【</a:t>
            </a:r>
            <a:r>
              <a:rPr lang="ja-JP" altLang="en-US" sz="6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助動詞</a:t>
            </a:r>
            <a:r>
              <a:rPr lang="en-US" altLang="ja-JP" sz="6000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】</a:t>
            </a:r>
            <a:endParaRPr kumimoji="1" lang="ja-JP" altLang="en-US" sz="6000" dirty="0">
              <a:solidFill>
                <a:srgbClr val="00206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55" y="2250528"/>
            <a:ext cx="2996487" cy="41248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14"/>
            <a:ext cx="12192000" cy="13654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2FD2F29-5997-46C2-97C4-4558F3E8F9C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テキスト ボックス 15">
            <a:extLst>
              <a:ext uri="{FF2B5EF4-FFF2-40B4-BE49-F238E27FC236}">
                <a16:creationId xmlns:a16="http://schemas.microsoft.com/office/drawing/2014/main" id="{746DDF61-4E87-4D3B-92F9-ED4D2BAF52FE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01_MY WAY_LESSON05_part1_タイトル1">
            <a:hlinkClick r:id="" action="ppaction://media"/>
            <a:extLst>
              <a:ext uri="{FF2B5EF4-FFF2-40B4-BE49-F238E27FC236}">
                <a16:creationId xmlns:a16="http://schemas.microsoft.com/office/drawing/2014/main" id="{B16C803A-48C7-4906-A176-F89A782B3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32346" y="887500"/>
            <a:ext cx="487362" cy="487363"/>
          </a:xfrm>
          <a:prstGeom prst="rect">
            <a:avLst/>
          </a:prstGeom>
        </p:spPr>
      </p:pic>
      <p:pic>
        <p:nvPicPr>
          <p:cNvPr id="11" name="タイトル2">
            <a:hlinkClick r:id="" action="ppaction://media"/>
            <a:extLst>
              <a:ext uri="{FF2B5EF4-FFF2-40B4-BE49-F238E27FC236}">
                <a16:creationId xmlns:a16="http://schemas.microsoft.com/office/drawing/2014/main" id="{AE73E55F-C43F-4625-9A6A-BDA4863128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5358" y="3198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22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対角する 2 つの角を丸めた四角形 16"/>
          <p:cNvSpPr/>
          <p:nvPr/>
        </p:nvSpPr>
        <p:spPr>
          <a:xfrm>
            <a:off x="984000" y="1292129"/>
            <a:ext cx="10224000" cy="4432041"/>
          </a:xfrm>
          <a:prstGeom prst="round2DiagRect">
            <a:avLst>
              <a:gd name="adj1" fmla="val 0"/>
              <a:gd name="adj2" fmla="val 14671"/>
            </a:avLst>
          </a:prstGeom>
          <a:solidFill>
            <a:schemeClr val="bg1"/>
          </a:solidFill>
          <a:ln w="101600" cmpd="tri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23" y="285360"/>
            <a:ext cx="2342141" cy="83348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512000" y="1728000"/>
            <a:ext cx="92172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M: May I help you?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512000" y="2430000"/>
            <a:ext cx="9349964" cy="24006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　</a:t>
            </a:r>
          </a:p>
          <a:p>
            <a:pPr lvl="0"/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T: Yes, please. I heard </a:t>
            </a:r>
            <a:r>
              <a:rPr lang="en-US" altLang="ja-JP" sz="4800" b="1" u="sng" dirty="0">
                <a:solidFill>
                  <a:prstClr val="black"/>
                </a:solidFill>
                <a:uFill>
                  <a:solidFill>
                    <a:srgbClr val="FFC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Tokutoku-ji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is near here. How can I find it?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44347" y="504000"/>
            <a:ext cx="9033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例</a:t>
            </a:r>
            <a:r>
              <a:rPr kumimoji="1" lang="en-US" altLang="ja-JP" sz="4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sz="4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EF3EDA1-5D90-4E96-8AC1-EE3027C7D0E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15">
            <a:extLst>
              <a:ext uri="{FF2B5EF4-FFF2-40B4-BE49-F238E27FC236}">
                <a16:creationId xmlns:a16="http://schemas.microsoft.com/office/drawing/2014/main" id="{AE2C8E55-39AD-413B-B035-3237A978F54E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one">
            <a:hlinkClick r:id="" action="ppaction://media"/>
            <a:extLst>
              <a:ext uri="{FF2B5EF4-FFF2-40B4-BE49-F238E27FC236}">
                <a16:creationId xmlns:a16="http://schemas.microsoft.com/office/drawing/2014/main" id="{C78E835B-CE69-40D7-86A6-AE96CA726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8747" y="480071"/>
            <a:ext cx="487362" cy="487362"/>
          </a:xfrm>
          <a:prstGeom prst="rect">
            <a:avLst/>
          </a:prstGeom>
        </p:spPr>
      </p:pic>
      <p:pic>
        <p:nvPicPr>
          <p:cNvPr id="3" name="step2 本文">
            <a:hlinkClick r:id="" action="ppaction://media"/>
            <a:extLst>
              <a:ext uri="{FF2B5EF4-FFF2-40B4-BE49-F238E27FC236}">
                <a16:creationId xmlns:a16="http://schemas.microsoft.com/office/drawing/2014/main" id="{46C53B96-8CF9-44D9-992E-9193058387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1413" y="483065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64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8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chemeClr val="bg1"/>
            </a:gs>
            <a:gs pos="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二等辺三角形 12"/>
          <p:cNvSpPr>
            <a:spLocks noChangeAspect="1"/>
          </p:cNvSpPr>
          <p:nvPr/>
        </p:nvSpPr>
        <p:spPr>
          <a:xfrm>
            <a:off x="5146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/>
          <p:cNvSpPr>
            <a:spLocks noChangeAspect="1"/>
          </p:cNvSpPr>
          <p:nvPr/>
        </p:nvSpPr>
        <p:spPr>
          <a:xfrm>
            <a:off x="1880574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14"/>
          <p:cNvSpPr>
            <a:spLocks noChangeAspect="1"/>
          </p:cNvSpPr>
          <p:nvPr/>
        </p:nvSpPr>
        <p:spPr>
          <a:xfrm>
            <a:off x="3756002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15"/>
          <p:cNvSpPr>
            <a:spLocks noChangeAspect="1"/>
          </p:cNvSpPr>
          <p:nvPr/>
        </p:nvSpPr>
        <p:spPr>
          <a:xfrm>
            <a:off x="5631430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二等辺三角形 16"/>
          <p:cNvSpPr>
            <a:spLocks noChangeAspect="1"/>
          </p:cNvSpPr>
          <p:nvPr/>
        </p:nvSpPr>
        <p:spPr>
          <a:xfrm>
            <a:off x="7506858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17"/>
          <p:cNvSpPr>
            <a:spLocks noChangeAspect="1"/>
          </p:cNvSpPr>
          <p:nvPr/>
        </p:nvSpPr>
        <p:spPr>
          <a:xfrm>
            <a:off x="8442858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18"/>
          <p:cNvSpPr>
            <a:spLocks noChangeAspect="1"/>
          </p:cNvSpPr>
          <p:nvPr/>
        </p:nvSpPr>
        <p:spPr>
          <a:xfrm>
            <a:off x="9380572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二等辺三角形 19"/>
          <p:cNvSpPr>
            <a:spLocks noChangeAspect="1"/>
          </p:cNvSpPr>
          <p:nvPr/>
        </p:nvSpPr>
        <p:spPr>
          <a:xfrm>
            <a:off x="10318286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20"/>
          <p:cNvSpPr>
            <a:spLocks noChangeAspect="1"/>
          </p:cNvSpPr>
          <p:nvPr/>
        </p:nvSpPr>
        <p:spPr>
          <a:xfrm>
            <a:off x="11256000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21"/>
          <p:cNvSpPr>
            <a:spLocks noChangeAspect="1"/>
          </p:cNvSpPr>
          <p:nvPr/>
        </p:nvSpPr>
        <p:spPr>
          <a:xfrm>
            <a:off x="942860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二等辺三角形 22"/>
          <p:cNvSpPr>
            <a:spLocks noChangeAspect="1"/>
          </p:cNvSpPr>
          <p:nvPr/>
        </p:nvSpPr>
        <p:spPr>
          <a:xfrm>
            <a:off x="2818288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23"/>
          <p:cNvSpPr>
            <a:spLocks noChangeAspect="1"/>
          </p:cNvSpPr>
          <p:nvPr/>
        </p:nvSpPr>
        <p:spPr>
          <a:xfrm>
            <a:off x="4693716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24"/>
          <p:cNvSpPr>
            <a:spLocks noChangeAspect="1"/>
          </p:cNvSpPr>
          <p:nvPr/>
        </p:nvSpPr>
        <p:spPr>
          <a:xfrm>
            <a:off x="6569144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582804" y="2381459"/>
            <a:ext cx="8257549" cy="2481943"/>
          </a:xfrm>
          <a:prstGeom prst="roundRect">
            <a:avLst/>
          </a:prstGeom>
          <a:solidFill>
            <a:srgbClr val="EFFFF7"/>
          </a:solidFill>
          <a:ln w="127000" cmpd="tri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892" y="2714489"/>
            <a:ext cx="7767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3629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助動詞は動詞の前に置いて、さまざまな意味を付け加えます。同じ助動詞が複数の意味を持つ場合もありますから、一つひとつ押さえていきましょう。</a:t>
            </a:r>
            <a:endParaRPr kumimoji="1" lang="ja-JP" altLang="en-US" sz="2800" b="1" dirty="0">
              <a:solidFill>
                <a:srgbClr val="3629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77" y="562535"/>
            <a:ext cx="11341846" cy="7315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15" y="1527808"/>
            <a:ext cx="2843683" cy="52062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18" y="2714489"/>
            <a:ext cx="2195272" cy="324561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2CD1155-90C5-413C-96A5-231F618E967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mmars for">
            <a:hlinkClick r:id="" action="ppaction://media"/>
            <a:extLst>
              <a:ext uri="{FF2B5EF4-FFF2-40B4-BE49-F238E27FC236}">
                <a16:creationId xmlns:a16="http://schemas.microsoft.com/office/drawing/2014/main" id="{FE8BF505-9ACF-482C-BE36-C247C395F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2490" y="150284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32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bg1"/>
            </a:gs>
            <a:gs pos="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900000" y="612000"/>
            <a:ext cx="96012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ja-JP" sz="4400" b="1" dirty="0"/>
              <a:t>1. </a:t>
            </a:r>
            <a:r>
              <a:rPr lang="ja-JP" altLang="en-US" sz="4400" b="1" dirty="0"/>
              <a:t>I </a:t>
            </a:r>
            <a:r>
              <a:rPr lang="ja-JP" altLang="en-US" sz="4400" b="1" dirty="0">
                <a:solidFill>
                  <a:srgbClr val="0070C0"/>
                </a:solidFill>
              </a:rPr>
              <a:t>can</a:t>
            </a:r>
            <a:r>
              <a:rPr lang="ja-JP" altLang="en-US" sz="4400" b="1" dirty="0"/>
              <a:t> help you with that. </a:t>
            </a:r>
            <a:endParaRPr lang="en-US" altLang="ja-JP" sz="4400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1044000" y="2844000"/>
            <a:ext cx="8766513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4400" b="1" dirty="0">
                <a:solidFill>
                  <a:srgbClr val="A94D0F"/>
                </a:solidFill>
              </a:rPr>
              <a:t>    can</a:t>
            </a:r>
            <a:r>
              <a:rPr lang="ja-JP" altLang="en-US" sz="4500" b="1" dirty="0">
                <a:solidFill>
                  <a:srgbClr val="A94D0F"/>
                </a:solidFill>
              </a:rPr>
              <a:t>　</a:t>
            </a:r>
          </a:p>
          <a:p>
            <a:r>
              <a:rPr lang="ja-JP" altLang="en-US" sz="3600" b="1" dirty="0">
                <a:solidFill>
                  <a:srgbClr val="FF0000"/>
                </a:solidFill>
              </a:rPr>
              <a:t>可能、能力</a:t>
            </a:r>
            <a:r>
              <a:rPr lang="ja-JP" altLang="en-US" sz="3600" b="1" dirty="0"/>
              <a:t>：「～できる」という意味です。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900000" y="1332000"/>
            <a:ext cx="84847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400" dirty="0"/>
              <a:t> ［can ― 可能］</a:t>
            </a:r>
          </a:p>
          <a:p>
            <a:r>
              <a:rPr lang="ja-JP" altLang="en-US" sz="3400" dirty="0"/>
              <a:t>（私はそのことで手助けができます。）</a:t>
            </a:r>
          </a:p>
        </p:txBody>
      </p:sp>
      <p:sp>
        <p:nvSpPr>
          <p:cNvPr id="23" name="二等辺三角形 22"/>
          <p:cNvSpPr>
            <a:spLocks noChangeAspect="1"/>
          </p:cNvSpPr>
          <p:nvPr/>
        </p:nvSpPr>
        <p:spPr>
          <a:xfrm>
            <a:off x="5146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23"/>
          <p:cNvSpPr>
            <a:spLocks noChangeAspect="1"/>
          </p:cNvSpPr>
          <p:nvPr/>
        </p:nvSpPr>
        <p:spPr>
          <a:xfrm>
            <a:off x="1880574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24"/>
          <p:cNvSpPr>
            <a:spLocks noChangeAspect="1"/>
          </p:cNvSpPr>
          <p:nvPr/>
        </p:nvSpPr>
        <p:spPr>
          <a:xfrm>
            <a:off x="3756002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二等辺三角形 25"/>
          <p:cNvSpPr>
            <a:spLocks noChangeAspect="1"/>
          </p:cNvSpPr>
          <p:nvPr/>
        </p:nvSpPr>
        <p:spPr>
          <a:xfrm>
            <a:off x="5631430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二等辺三角形 26"/>
          <p:cNvSpPr>
            <a:spLocks noChangeAspect="1"/>
          </p:cNvSpPr>
          <p:nvPr/>
        </p:nvSpPr>
        <p:spPr>
          <a:xfrm>
            <a:off x="7506858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/>
          <p:cNvSpPr>
            <a:spLocks noChangeAspect="1"/>
          </p:cNvSpPr>
          <p:nvPr/>
        </p:nvSpPr>
        <p:spPr>
          <a:xfrm>
            <a:off x="8442858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二等辺三角形 28"/>
          <p:cNvSpPr>
            <a:spLocks noChangeAspect="1"/>
          </p:cNvSpPr>
          <p:nvPr/>
        </p:nvSpPr>
        <p:spPr>
          <a:xfrm>
            <a:off x="9380572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二等辺三角形 29"/>
          <p:cNvSpPr>
            <a:spLocks noChangeAspect="1"/>
          </p:cNvSpPr>
          <p:nvPr/>
        </p:nvSpPr>
        <p:spPr>
          <a:xfrm>
            <a:off x="10318286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二等辺三角形 30"/>
          <p:cNvSpPr>
            <a:spLocks noChangeAspect="1"/>
          </p:cNvSpPr>
          <p:nvPr/>
        </p:nvSpPr>
        <p:spPr>
          <a:xfrm>
            <a:off x="11256000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/>
          <p:cNvSpPr>
            <a:spLocks noChangeAspect="1"/>
          </p:cNvSpPr>
          <p:nvPr/>
        </p:nvSpPr>
        <p:spPr>
          <a:xfrm>
            <a:off x="942860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二等辺三角形 32"/>
          <p:cNvSpPr>
            <a:spLocks noChangeAspect="1"/>
          </p:cNvSpPr>
          <p:nvPr/>
        </p:nvSpPr>
        <p:spPr>
          <a:xfrm>
            <a:off x="2818288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二等辺三角形 33"/>
          <p:cNvSpPr>
            <a:spLocks noChangeAspect="1"/>
          </p:cNvSpPr>
          <p:nvPr/>
        </p:nvSpPr>
        <p:spPr>
          <a:xfrm>
            <a:off x="4693716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二等辺三角形 34"/>
          <p:cNvSpPr>
            <a:spLocks noChangeAspect="1"/>
          </p:cNvSpPr>
          <p:nvPr/>
        </p:nvSpPr>
        <p:spPr>
          <a:xfrm>
            <a:off x="6569144" y="6124986"/>
            <a:ext cx="936000" cy="733014"/>
          </a:xfrm>
          <a:prstGeom prst="triangl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1044000" y="2941469"/>
            <a:ext cx="468000" cy="468000"/>
            <a:chOff x="1062347" y="2992269"/>
            <a:chExt cx="468000" cy="468000"/>
          </a:xfrm>
        </p:grpSpPr>
        <p:sp>
          <p:nvSpPr>
            <p:cNvPr id="2" name="楕円 1"/>
            <p:cNvSpPr>
              <a:spLocks noChangeAspect="1"/>
            </p:cNvSpPr>
            <p:nvPr/>
          </p:nvSpPr>
          <p:spPr>
            <a:xfrm>
              <a:off x="1062347" y="2992269"/>
              <a:ext cx="468000" cy="468000"/>
            </a:xfrm>
            <a:prstGeom prst="ellipse">
              <a:avLst/>
            </a:prstGeom>
            <a:solidFill>
              <a:srgbClr val="A94D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>
              <a:spLocks noChangeAspect="1"/>
            </p:cNvSpPr>
            <p:nvPr/>
          </p:nvSpPr>
          <p:spPr>
            <a:xfrm>
              <a:off x="1062347" y="2992269"/>
              <a:ext cx="468000" cy="46800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ctr"/>
              <a:r>
                <a:rPr lang="ja-JP" altLang="en-US" sz="37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Ａ</a:t>
              </a:r>
              <a:endParaRPr kumimoji="1" lang="ja-JP" altLang="en-US" sz="37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BF81BF26-03FF-4A02-A6FA-39D7EC4C9A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テキスト ボックス 15">
            <a:extLst>
              <a:ext uri="{FF2B5EF4-FFF2-40B4-BE49-F238E27FC236}">
                <a16:creationId xmlns:a16="http://schemas.microsoft.com/office/drawing/2014/main" id="{AD252AEF-A9BA-4DC9-B16F-6DCA4C7F95E8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grammar1">
            <a:hlinkClick r:id="" action="ppaction://media"/>
            <a:extLst>
              <a:ext uri="{FF2B5EF4-FFF2-40B4-BE49-F238E27FC236}">
                <a16:creationId xmlns:a16="http://schemas.microsoft.com/office/drawing/2014/main" id="{A0BE69B9-EC89-4836-BD57-916F4DE32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3151" y="70687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87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グループ化 186"/>
          <p:cNvGrpSpPr/>
          <p:nvPr/>
        </p:nvGrpSpPr>
        <p:grpSpPr>
          <a:xfrm rot="1343457">
            <a:off x="1680080" y="1412528"/>
            <a:ext cx="12264000" cy="360000"/>
            <a:chOff x="0" y="6030000"/>
            <a:chExt cx="12264000" cy="360000"/>
          </a:xfrm>
          <a:solidFill>
            <a:srgbClr val="92D050">
              <a:alpha val="70000"/>
            </a:srgbClr>
          </a:solidFill>
        </p:grpSpPr>
        <p:grpSp>
          <p:nvGrpSpPr>
            <p:cNvPr id="188" name="グループ化 187"/>
            <p:cNvGrpSpPr>
              <a:grpSpLocks noChangeAspect="1"/>
            </p:cNvGrpSpPr>
            <p:nvPr/>
          </p:nvGrpSpPr>
          <p:grpSpPr>
            <a:xfrm>
              <a:off x="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76" name="正方形/長方形 275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7" name="正方形/長方形 276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89" name="グループ化 188"/>
            <p:cNvGrpSpPr/>
            <p:nvPr/>
          </p:nvGrpSpPr>
          <p:grpSpPr>
            <a:xfrm>
              <a:off x="82096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74" name="正方形/長方形 273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5" name="正方形/長方形 274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0" name="グループ化 189"/>
            <p:cNvGrpSpPr/>
            <p:nvPr/>
          </p:nvGrpSpPr>
          <p:grpSpPr>
            <a:xfrm>
              <a:off x="164193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72" name="正方形/長方形 271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3" name="正方形/長方形 272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1" name="グループ化 190"/>
            <p:cNvGrpSpPr/>
            <p:nvPr/>
          </p:nvGrpSpPr>
          <p:grpSpPr>
            <a:xfrm>
              <a:off x="246289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70" name="正方形/長方形 269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71" name="正方形/長方形 270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2" name="グループ化 191"/>
            <p:cNvGrpSpPr/>
            <p:nvPr/>
          </p:nvGrpSpPr>
          <p:grpSpPr>
            <a:xfrm>
              <a:off x="328386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68" name="正方形/長方形 267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9" name="正方形/長方形 268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3" name="グループ化 192"/>
            <p:cNvGrpSpPr/>
            <p:nvPr/>
          </p:nvGrpSpPr>
          <p:grpSpPr>
            <a:xfrm>
              <a:off x="410483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66" name="正方形/長方形 265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7" name="正方形/長方形 266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4" name="グループ化 193"/>
            <p:cNvGrpSpPr/>
            <p:nvPr/>
          </p:nvGrpSpPr>
          <p:grpSpPr>
            <a:xfrm>
              <a:off x="492579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64" name="正方形/長方形 263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5" name="正方形/長方形 264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5" name="グループ化 194"/>
            <p:cNvGrpSpPr/>
            <p:nvPr/>
          </p:nvGrpSpPr>
          <p:grpSpPr>
            <a:xfrm>
              <a:off x="574676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62" name="正方形/長方形 261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3" name="正方形/長方形 262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6" name="グループ化 195"/>
            <p:cNvGrpSpPr/>
            <p:nvPr/>
          </p:nvGrpSpPr>
          <p:grpSpPr>
            <a:xfrm>
              <a:off x="656772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60" name="正方形/長方形 259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1" name="正方形/長方形 260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7" name="グループ化 196"/>
            <p:cNvGrpSpPr/>
            <p:nvPr/>
          </p:nvGrpSpPr>
          <p:grpSpPr>
            <a:xfrm>
              <a:off x="738869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58" name="正方形/長方形 257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9" name="正方形/長方形 258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8" name="グループ化 197"/>
            <p:cNvGrpSpPr/>
            <p:nvPr/>
          </p:nvGrpSpPr>
          <p:grpSpPr>
            <a:xfrm>
              <a:off x="820966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56" name="正方形/長方形 255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7" name="正方形/長方形 256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99" name="グループ化 198"/>
            <p:cNvGrpSpPr/>
            <p:nvPr/>
          </p:nvGrpSpPr>
          <p:grpSpPr>
            <a:xfrm>
              <a:off x="903062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54" name="正方形/長方形 253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5" name="正方形/長方形 254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0" name="グループ化 199"/>
            <p:cNvGrpSpPr/>
            <p:nvPr/>
          </p:nvGrpSpPr>
          <p:grpSpPr>
            <a:xfrm>
              <a:off x="985159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52" name="正方形/長方形 251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3" name="正方形/長方形 252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1" name="グループ化 200"/>
            <p:cNvGrpSpPr/>
            <p:nvPr/>
          </p:nvGrpSpPr>
          <p:grpSpPr>
            <a:xfrm>
              <a:off x="1067255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50" name="正方形/長方形 249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51" name="正方形/長方形 250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2" name="グループ化 201"/>
            <p:cNvGrpSpPr/>
            <p:nvPr/>
          </p:nvGrpSpPr>
          <p:grpSpPr>
            <a:xfrm>
              <a:off x="1149352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48" name="正方形/長方形 247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9" name="正方形/長方形 248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3" name="グループ化 202"/>
            <p:cNvGrpSpPr>
              <a:grpSpLocks noChangeAspect="1"/>
            </p:cNvGrpSpPr>
            <p:nvPr/>
          </p:nvGrpSpPr>
          <p:grpSpPr>
            <a:xfrm>
              <a:off x="41048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46" name="正方形/長方形 245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7" name="正方形/長方形 246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4" name="グループ化 203"/>
            <p:cNvGrpSpPr/>
            <p:nvPr/>
          </p:nvGrpSpPr>
          <p:grpSpPr>
            <a:xfrm>
              <a:off x="123144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44" name="正方形/長方形 243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5" name="正方形/長方形 244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5" name="グループ化 204"/>
            <p:cNvGrpSpPr/>
            <p:nvPr/>
          </p:nvGrpSpPr>
          <p:grpSpPr>
            <a:xfrm>
              <a:off x="205241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42" name="正方形/長方形 241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3" name="正方形/長方形 242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6" name="グループ化 205"/>
            <p:cNvGrpSpPr/>
            <p:nvPr/>
          </p:nvGrpSpPr>
          <p:grpSpPr>
            <a:xfrm>
              <a:off x="287338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40" name="正方形/長方形 239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41" name="正方形/長方形 240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7" name="グループ化 206"/>
            <p:cNvGrpSpPr/>
            <p:nvPr/>
          </p:nvGrpSpPr>
          <p:grpSpPr>
            <a:xfrm>
              <a:off x="3694347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38" name="正方形/長方形 237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9" name="正方形/長方形 238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8" name="グループ化 207"/>
            <p:cNvGrpSpPr/>
            <p:nvPr/>
          </p:nvGrpSpPr>
          <p:grpSpPr>
            <a:xfrm>
              <a:off x="451531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36" name="正方形/長方形 235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7" name="正方形/長方形 236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09" name="グループ化 208"/>
            <p:cNvGrpSpPr/>
            <p:nvPr/>
          </p:nvGrpSpPr>
          <p:grpSpPr>
            <a:xfrm>
              <a:off x="533627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34" name="正方形/長方形 233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5" name="正方形/長方形 234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0" name="グループ化 209"/>
            <p:cNvGrpSpPr/>
            <p:nvPr/>
          </p:nvGrpSpPr>
          <p:grpSpPr>
            <a:xfrm>
              <a:off x="615724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32" name="正方形/長方形 231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3" name="正方形/長方形 232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1" name="グループ化 210"/>
            <p:cNvGrpSpPr/>
            <p:nvPr/>
          </p:nvGrpSpPr>
          <p:grpSpPr>
            <a:xfrm>
              <a:off x="697821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30" name="正方形/長方形 229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1" name="正方形/長方形 230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2" name="グループ化 211"/>
            <p:cNvGrpSpPr/>
            <p:nvPr/>
          </p:nvGrpSpPr>
          <p:grpSpPr>
            <a:xfrm>
              <a:off x="7799177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28" name="正方形/長方形 227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9" name="正方形/長方形 228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3" name="グループ化 212"/>
            <p:cNvGrpSpPr/>
            <p:nvPr/>
          </p:nvGrpSpPr>
          <p:grpSpPr>
            <a:xfrm>
              <a:off x="862014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26" name="正方形/長方形 225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7" name="正方形/長方形 226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4" name="グループ化 213"/>
            <p:cNvGrpSpPr/>
            <p:nvPr/>
          </p:nvGrpSpPr>
          <p:grpSpPr>
            <a:xfrm>
              <a:off x="944110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24" name="正方形/長方形 223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5" name="正方形/長方形 224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5" name="グループ化 214"/>
            <p:cNvGrpSpPr/>
            <p:nvPr/>
          </p:nvGrpSpPr>
          <p:grpSpPr>
            <a:xfrm>
              <a:off x="1026207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22" name="正方形/長方形 221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3" name="正方形/長方形 222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6" name="グループ化 215"/>
            <p:cNvGrpSpPr/>
            <p:nvPr/>
          </p:nvGrpSpPr>
          <p:grpSpPr>
            <a:xfrm>
              <a:off x="1108304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20" name="正方形/長方形 219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1" name="正方形/長方形 220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7" name="グループ化 216"/>
            <p:cNvGrpSpPr/>
            <p:nvPr/>
          </p:nvGrpSpPr>
          <p:grpSpPr>
            <a:xfrm>
              <a:off x="1190400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218" name="正方形/長方形 217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19" name="正方形/長方形 218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grpSp>
        <p:nvGrpSpPr>
          <p:cNvPr id="96" name="グループ化 95"/>
          <p:cNvGrpSpPr/>
          <p:nvPr/>
        </p:nvGrpSpPr>
        <p:grpSpPr>
          <a:xfrm rot="534516">
            <a:off x="-71159" y="5890108"/>
            <a:ext cx="12264000" cy="360000"/>
            <a:chOff x="0" y="6030000"/>
            <a:chExt cx="12264000" cy="360000"/>
          </a:xfrm>
          <a:solidFill>
            <a:srgbClr val="92D050">
              <a:alpha val="70000"/>
            </a:srgbClr>
          </a:solidFill>
        </p:grpSpPr>
        <p:grpSp>
          <p:nvGrpSpPr>
            <p:cNvPr id="97" name="グループ化 96"/>
            <p:cNvGrpSpPr>
              <a:grpSpLocks noChangeAspect="1"/>
            </p:cNvGrpSpPr>
            <p:nvPr/>
          </p:nvGrpSpPr>
          <p:grpSpPr>
            <a:xfrm>
              <a:off x="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85" name="正方形/長方形 18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86" name="正方形/長方形 18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98" name="グループ化 97"/>
            <p:cNvGrpSpPr/>
            <p:nvPr/>
          </p:nvGrpSpPr>
          <p:grpSpPr>
            <a:xfrm>
              <a:off x="82096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83" name="正方形/長方形 18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84" name="正方形/長方形 18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99" name="グループ化 98"/>
            <p:cNvGrpSpPr/>
            <p:nvPr/>
          </p:nvGrpSpPr>
          <p:grpSpPr>
            <a:xfrm>
              <a:off x="164193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81" name="正方形/長方形 18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82" name="正方形/長方形 18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0" name="グループ化 99"/>
            <p:cNvGrpSpPr/>
            <p:nvPr/>
          </p:nvGrpSpPr>
          <p:grpSpPr>
            <a:xfrm>
              <a:off x="246289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79" name="正方形/長方形 17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80" name="正方形/長方形 17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1" name="グループ化 100"/>
            <p:cNvGrpSpPr/>
            <p:nvPr/>
          </p:nvGrpSpPr>
          <p:grpSpPr>
            <a:xfrm>
              <a:off x="328386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77" name="正方形/長方形 17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78" name="正方形/長方形 17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2" name="グループ化 101"/>
            <p:cNvGrpSpPr/>
            <p:nvPr/>
          </p:nvGrpSpPr>
          <p:grpSpPr>
            <a:xfrm>
              <a:off x="410483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75" name="正方形/長方形 17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76" name="正方形/長方形 17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3" name="グループ化 102"/>
            <p:cNvGrpSpPr/>
            <p:nvPr/>
          </p:nvGrpSpPr>
          <p:grpSpPr>
            <a:xfrm>
              <a:off x="492579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73" name="正方形/長方形 17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74" name="正方形/長方形 17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4" name="グループ化 103"/>
            <p:cNvGrpSpPr/>
            <p:nvPr/>
          </p:nvGrpSpPr>
          <p:grpSpPr>
            <a:xfrm>
              <a:off x="574676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71" name="正方形/長方形 17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72" name="正方形/長方形 17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5" name="グループ化 104"/>
            <p:cNvGrpSpPr/>
            <p:nvPr/>
          </p:nvGrpSpPr>
          <p:grpSpPr>
            <a:xfrm>
              <a:off x="656772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69" name="正方形/長方形 16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70" name="正方形/長方形 16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6" name="グループ化 105"/>
            <p:cNvGrpSpPr/>
            <p:nvPr/>
          </p:nvGrpSpPr>
          <p:grpSpPr>
            <a:xfrm>
              <a:off x="738869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67" name="正方形/長方形 16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68" name="正方形/長方形 16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7" name="グループ化 106"/>
            <p:cNvGrpSpPr/>
            <p:nvPr/>
          </p:nvGrpSpPr>
          <p:grpSpPr>
            <a:xfrm>
              <a:off x="820966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65" name="正方形/長方形 16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66" name="正方形/長方形 16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8" name="グループ化 107"/>
            <p:cNvGrpSpPr/>
            <p:nvPr/>
          </p:nvGrpSpPr>
          <p:grpSpPr>
            <a:xfrm>
              <a:off x="903062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63" name="正方形/長方形 16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64" name="正方形/長方形 16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09" name="グループ化 108"/>
            <p:cNvGrpSpPr/>
            <p:nvPr/>
          </p:nvGrpSpPr>
          <p:grpSpPr>
            <a:xfrm>
              <a:off x="985159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61" name="正方形/長方形 16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62" name="正方形/長方形 16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0" name="グループ化 109"/>
            <p:cNvGrpSpPr/>
            <p:nvPr/>
          </p:nvGrpSpPr>
          <p:grpSpPr>
            <a:xfrm>
              <a:off x="1067255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59" name="正方形/長方形 15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60" name="正方形/長方形 15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1" name="グループ化 110"/>
            <p:cNvGrpSpPr/>
            <p:nvPr/>
          </p:nvGrpSpPr>
          <p:grpSpPr>
            <a:xfrm>
              <a:off x="1149352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57" name="正方形/長方形 15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8" name="正方形/長方形 15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2" name="グループ化 111"/>
            <p:cNvGrpSpPr>
              <a:grpSpLocks noChangeAspect="1"/>
            </p:cNvGrpSpPr>
            <p:nvPr/>
          </p:nvGrpSpPr>
          <p:grpSpPr>
            <a:xfrm>
              <a:off x="41048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55" name="正方形/長方形 15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6" name="正方形/長方形 15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3" name="グループ化 112"/>
            <p:cNvGrpSpPr/>
            <p:nvPr/>
          </p:nvGrpSpPr>
          <p:grpSpPr>
            <a:xfrm>
              <a:off x="123144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53" name="正方形/長方形 15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4" name="正方形/長方形 15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4" name="グループ化 113"/>
            <p:cNvGrpSpPr/>
            <p:nvPr/>
          </p:nvGrpSpPr>
          <p:grpSpPr>
            <a:xfrm>
              <a:off x="205241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51" name="正方形/長方形 15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2" name="正方形/長方形 15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5" name="グループ化 114"/>
            <p:cNvGrpSpPr/>
            <p:nvPr/>
          </p:nvGrpSpPr>
          <p:grpSpPr>
            <a:xfrm>
              <a:off x="287338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49" name="正方形/長方形 14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0" name="正方形/長方形 14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6" name="グループ化 115"/>
            <p:cNvGrpSpPr/>
            <p:nvPr/>
          </p:nvGrpSpPr>
          <p:grpSpPr>
            <a:xfrm>
              <a:off x="3694347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47" name="正方形/長方形 14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8" name="正方形/長方形 14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7" name="グループ化 116"/>
            <p:cNvGrpSpPr/>
            <p:nvPr/>
          </p:nvGrpSpPr>
          <p:grpSpPr>
            <a:xfrm>
              <a:off x="451531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45" name="正方形/長方形 14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6" name="正方形/長方形 14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8" name="グループ化 117"/>
            <p:cNvGrpSpPr/>
            <p:nvPr/>
          </p:nvGrpSpPr>
          <p:grpSpPr>
            <a:xfrm>
              <a:off x="533627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43" name="正方形/長方形 14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4" name="正方形/長方形 14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19" name="グループ化 118"/>
            <p:cNvGrpSpPr/>
            <p:nvPr/>
          </p:nvGrpSpPr>
          <p:grpSpPr>
            <a:xfrm>
              <a:off x="615724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41" name="正方形/長方形 14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2" name="正方形/長方形 14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0" name="グループ化 119"/>
            <p:cNvGrpSpPr/>
            <p:nvPr/>
          </p:nvGrpSpPr>
          <p:grpSpPr>
            <a:xfrm>
              <a:off x="697821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39" name="正方形/長方形 13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0" name="正方形/長方形 13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1" name="グループ化 120"/>
            <p:cNvGrpSpPr/>
            <p:nvPr/>
          </p:nvGrpSpPr>
          <p:grpSpPr>
            <a:xfrm>
              <a:off x="7799177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37" name="正方形/長方形 13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8" name="正方形/長方形 13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2" name="グループ化 121"/>
            <p:cNvGrpSpPr/>
            <p:nvPr/>
          </p:nvGrpSpPr>
          <p:grpSpPr>
            <a:xfrm>
              <a:off x="862014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35" name="正方形/長方形 13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6" name="正方形/長方形 13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3" name="グループ化 122"/>
            <p:cNvGrpSpPr/>
            <p:nvPr/>
          </p:nvGrpSpPr>
          <p:grpSpPr>
            <a:xfrm>
              <a:off x="944110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33" name="正方形/長方形 13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4" name="正方形/長方形 13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4" name="グループ化 123"/>
            <p:cNvGrpSpPr/>
            <p:nvPr/>
          </p:nvGrpSpPr>
          <p:grpSpPr>
            <a:xfrm>
              <a:off x="1026207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31" name="正方形/長方形 13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2" name="正方形/長方形 13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5" name="グループ化 124"/>
            <p:cNvGrpSpPr/>
            <p:nvPr/>
          </p:nvGrpSpPr>
          <p:grpSpPr>
            <a:xfrm>
              <a:off x="1108304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29" name="正方形/長方形 12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0" name="正方形/長方形 12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6" name="グループ化 125"/>
            <p:cNvGrpSpPr/>
            <p:nvPr/>
          </p:nvGrpSpPr>
          <p:grpSpPr>
            <a:xfrm>
              <a:off x="1190400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127" name="正方形/長方形 12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8" name="正方形/長方形 12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grpSp>
        <p:nvGrpSpPr>
          <p:cNvPr id="3" name="グループ化 2"/>
          <p:cNvGrpSpPr/>
          <p:nvPr/>
        </p:nvGrpSpPr>
        <p:grpSpPr>
          <a:xfrm>
            <a:off x="294680" y="3009687"/>
            <a:ext cx="12442878" cy="4605125"/>
            <a:chOff x="294680" y="3009687"/>
            <a:chExt cx="12442878" cy="4605125"/>
          </a:xfrm>
        </p:grpSpPr>
        <p:grpSp>
          <p:nvGrpSpPr>
            <p:cNvPr id="18" name="グループ化 17"/>
            <p:cNvGrpSpPr/>
            <p:nvPr/>
          </p:nvGrpSpPr>
          <p:grpSpPr>
            <a:xfrm rot="20470488">
              <a:off x="889276" y="6861161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19" name="正方形/長方形 1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1" name="グループ化 20"/>
            <p:cNvGrpSpPr/>
            <p:nvPr/>
          </p:nvGrpSpPr>
          <p:grpSpPr>
            <a:xfrm rot="20470488">
              <a:off x="2078470" y="6455742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22" name="正方形/長方形 21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4" name="グループ化 23"/>
            <p:cNvGrpSpPr/>
            <p:nvPr/>
          </p:nvGrpSpPr>
          <p:grpSpPr>
            <a:xfrm rot="20470488">
              <a:off x="3267664" y="6050324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25" name="正方形/長方形 2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 rot="20470488">
              <a:off x="4456857" y="5644906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28" name="正方形/長方形 27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" name="グループ化 29"/>
            <p:cNvGrpSpPr/>
            <p:nvPr/>
          </p:nvGrpSpPr>
          <p:grpSpPr>
            <a:xfrm rot="20470488">
              <a:off x="5646051" y="5239488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31" name="正方形/長方形 3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 rot="20470488">
              <a:off x="6835244" y="4834069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34" name="正方形/長方形 33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6" name="グループ化 35"/>
            <p:cNvGrpSpPr/>
            <p:nvPr/>
          </p:nvGrpSpPr>
          <p:grpSpPr>
            <a:xfrm rot="20470488">
              <a:off x="8024438" y="4428651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37" name="正方形/長方形 3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9" name="グループ化 38"/>
            <p:cNvGrpSpPr/>
            <p:nvPr/>
          </p:nvGrpSpPr>
          <p:grpSpPr>
            <a:xfrm rot="20470488">
              <a:off x="9213632" y="4023233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40" name="正方形/長方形 39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1" name="正方形/長方形 40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42" name="グループ化 41"/>
            <p:cNvGrpSpPr/>
            <p:nvPr/>
          </p:nvGrpSpPr>
          <p:grpSpPr>
            <a:xfrm rot="20470488">
              <a:off x="10402825" y="3617815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43" name="正方形/長方形 4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45" name="グループ化 44"/>
            <p:cNvGrpSpPr/>
            <p:nvPr/>
          </p:nvGrpSpPr>
          <p:grpSpPr>
            <a:xfrm rot="20470488">
              <a:off x="11592019" y="3212396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46" name="正方形/長方形 45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60" name="グループ化 59"/>
            <p:cNvGrpSpPr/>
            <p:nvPr/>
          </p:nvGrpSpPr>
          <p:grpSpPr>
            <a:xfrm rot="20470488">
              <a:off x="294680" y="7063870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61" name="正方形/長方形 6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62" name="正方形/長方形 6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63" name="グループ化 62"/>
            <p:cNvGrpSpPr/>
            <p:nvPr/>
          </p:nvGrpSpPr>
          <p:grpSpPr>
            <a:xfrm rot="20470488">
              <a:off x="1483873" y="6658452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64" name="正方形/長方形 63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65" name="正方形/長方形 64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 rot="20470488">
              <a:off x="2673067" y="6253033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67" name="正方形/長方形 6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68" name="正方形/長方形 6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69" name="グループ化 68"/>
            <p:cNvGrpSpPr/>
            <p:nvPr/>
          </p:nvGrpSpPr>
          <p:grpSpPr>
            <a:xfrm rot="20470488">
              <a:off x="3862260" y="5847615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70" name="正方形/長方形 69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72" name="グループ化 71"/>
            <p:cNvGrpSpPr/>
            <p:nvPr/>
          </p:nvGrpSpPr>
          <p:grpSpPr>
            <a:xfrm rot="20470488">
              <a:off x="5051454" y="5442197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73" name="正方形/長方形 7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74" name="正方形/長方形 7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75" name="グループ化 74"/>
            <p:cNvGrpSpPr/>
            <p:nvPr/>
          </p:nvGrpSpPr>
          <p:grpSpPr>
            <a:xfrm rot="20470488">
              <a:off x="6240648" y="5036778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76" name="正方形/長方形 75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77" name="正方形/長方形 76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78" name="グループ化 77"/>
            <p:cNvGrpSpPr/>
            <p:nvPr/>
          </p:nvGrpSpPr>
          <p:grpSpPr>
            <a:xfrm rot="20470488">
              <a:off x="7429841" y="4631360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79" name="正方形/長方形 7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80" name="正方形/長方形 7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81" name="グループ化 80"/>
            <p:cNvGrpSpPr/>
            <p:nvPr/>
          </p:nvGrpSpPr>
          <p:grpSpPr>
            <a:xfrm rot="20470488">
              <a:off x="8619035" y="4225942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82" name="正方形/長方形 81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83" name="正方形/長方形 82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84" name="グループ化 83"/>
            <p:cNvGrpSpPr/>
            <p:nvPr/>
          </p:nvGrpSpPr>
          <p:grpSpPr>
            <a:xfrm rot="20470488">
              <a:off x="9808228" y="3820524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85" name="正方形/長方形 8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86" name="正方形/長方形 8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87" name="グループ化 86"/>
            <p:cNvGrpSpPr/>
            <p:nvPr/>
          </p:nvGrpSpPr>
          <p:grpSpPr>
            <a:xfrm rot="20470488">
              <a:off x="10997422" y="3415105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88" name="正方形/長方形 87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89" name="正方形/長方形 88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90" name="グループ化 89"/>
            <p:cNvGrpSpPr/>
            <p:nvPr/>
          </p:nvGrpSpPr>
          <p:grpSpPr>
            <a:xfrm rot="20470488">
              <a:off x="12186616" y="3009687"/>
              <a:ext cx="550942" cy="550942"/>
              <a:chOff x="3459752" y="140743"/>
              <a:chExt cx="1080000" cy="1080000"/>
            </a:xfrm>
            <a:solidFill>
              <a:srgbClr val="92D050">
                <a:alpha val="70000"/>
              </a:srgbClr>
            </a:solidFill>
          </p:grpSpPr>
          <p:sp>
            <p:nvSpPr>
              <p:cNvPr id="91" name="正方形/長方形 9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2" name="正方形/長方形 9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36" y="1558273"/>
            <a:ext cx="5615806" cy="189553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89" y="1425168"/>
            <a:ext cx="3338947" cy="4727048"/>
          </a:xfrm>
          <a:prstGeom prst="rect">
            <a:avLst/>
          </a:prstGeom>
        </p:spPr>
      </p:pic>
      <p:grpSp>
        <p:nvGrpSpPr>
          <p:cNvPr id="278" name="グループ化 277"/>
          <p:cNvGrpSpPr>
            <a:grpSpLocks noChangeAspect="1"/>
          </p:cNvGrpSpPr>
          <p:nvPr/>
        </p:nvGrpSpPr>
        <p:grpSpPr>
          <a:xfrm rot="10003589" flipV="1">
            <a:off x="-1678381" y="545301"/>
            <a:ext cx="8083851" cy="237295"/>
            <a:chOff x="0" y="6030000"/>
            <a:chExt cx="12264000" cy="360000"/>
          </a:xfrm>
          <a:solidFill>
            <a:srgbClr val="92D050">
              <a:alpha val="70000"/>
            </a:srgbClr>
          </a:solidFill>
        </p:grpSpPr>
        <p:grpSp>
          <p:nvGrpSpPr>
            <p:cNvPr id="279" name="グループ化 278"/>
            <p:cNvGrpSpPr>
              <a:grpSpLocks noChangeAspect="1"/>
            </p:cNvGrpSpPr>
            <p:nvPr/>
          </p:nvGrpSpPr>
          <p:grpSpPr>
            <a:xfrm>
              <a:off x="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67" name="正方形/長方形 36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68" name="正方形/長方形 36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0" name="グループ化 279"/>
            <p:cNvGrpSpPr/>
            <p:nvPr/>
          </p:nvGrpSpPr>
          <p:grpSpPr>
            <a:xfrm>
              <a:off x="82096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65" name="正方形/長方形 36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66" name="正方形/長方形 36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1" name="グループ化 280"/>
            <p:cNvGrpSpPr/>
            <p:nvPr/>
          </p:nvGrpSpPr>
          <p:grpSpPr>
            <a:xfrm>
              <a:off x="164193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63" name="正方形/長方形 36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64" name="正方形/長方形 36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2" name="グループ化 281"/>
            <p:cNvGrpSpPr/>
            <p:nvPr/>
          </p:nvGrpSpPr>
          <p:grpSpPr>
            <a:xfrm>
              <a:off x="246289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61" name="正方形/長方形 36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62" name="正方形/長方形 36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3" name="グループ化 282"/>
            <p:cNvGrpSpPr/>
            <p:nvPr/>
          </p:nvGrpSpPr>
          <p:grpSpPr>
            <a:xfrm>
              <a:off x="328386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59" name="正方形/長方形 35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60" name="正方形/長方形 35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4" name="グループ化 283"/>
            <p:cNvGrpSpPr/>
            <p:nvPr/>
          </p:nvGrpSpPr>
          <p:grpSpPr>
            <a:xfrm>
              <a:off x="410483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57" name="正方形/長方形 35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58" name="正方形/長方形 35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5" name="グループ化 284"/>
            <p:cNvGrpSpPr/>
            <p:nvPr/>
          </p:nvGrpSpPr>
          <p:grpSpPr>
            <a:xfrm>
              <a:off x="492579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55" name="正方形/長方形 35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56" name="正方形/長方形 35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6" name="グループ化 285"/>
            <p:cNvGrpSpPr/>
            <p:nvPr/>
          </p:nvGrpSpPr>
          <p:grpSpPr>
            <a:xfrm>
              <a:off x="574676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53" name="正方形/長方形 35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54" name="正方形/長方形 35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7" name="グループ化 286"/>
            <p:cNvGrpSpPr/>
            <p:nvPr/>
          </p:nvGrpSpPr>
          <p:grpSpPr>
            <a:xfrm>
              <a:off x="656772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51" name="正方形/長方形 35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52" name="正方形/長方形 35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8" name="グループ化 287"/>
            <p:cNvGrpSpPr/>
            <p:nvPr/>
          </p:nvGrpSpPr>
          <p:grpSpPr>
            <a:xfrm>
              <a:off x="738869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49" name="正方形/長方形 34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50" name="正方形/長方形 34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89" name="グループ化 288"/>
            <p:cNvGrpSpPr/>
            <p:nvPr/>
          </p:nvGrpSpPr>
          <p:grpSpPr>
            <a:xfrm>
              <a:off x="820966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47" name="正方形/長方形 34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8" name="正方形/長方形 34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0" name="グループ化 289"/>
            <p:cNvGrpSpPr/>
            <p:nvPr/>
          </p:nvGrpSpPr>
          <p:grpSpPr>
            <a:xfrm>
              <a:off x="9030626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45" name="正方形/長方形 34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6" name="正方形/長方形 34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1" name="グループ化 290"/>
            <p:cNvGrpSpPr/>
            <p:nvPr/>
          </p:nvGrpSpPr>
          <p:grpSpPr>
            <a:xfrm>
              <a:off x="9851592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43" name="正方形/長方形 34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4" name="正方形/長方形 34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2" name="グループ化 291"/>
            <p:cNvGrpSpPr/>
            <p:nvPr/>
          </p:nvGrpSpPr>
          <p:grpSpPr>
            <a:xfrm>
              <a:off x="10672558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41" name="正方形/長方形 34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2" name="正方形/長方形 34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3" name="グループ化 292"/>
            <p:cNvGrpSpPr/>
            <p:nvPr/>
          </p:nvGrpSpPr>
          <p:grpSpPr>
            <a:xfrm>
              <a:off x="11493524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39" name="正方形/長方形 33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40" name="正方形/長方形 33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4" name="グループ化 293"/>
            <p:cNvGrpSpPr>
              <a:grpSpLocks noChangeAspect="1"/>
            </p:cNvGrpSpPr>
            <p:nvPr/>
          </p:nvGrpSpPr>
          <p:grpSpPr>
            <a:xfrm>
              <a:off x="41048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37" name="正方形/長方形 33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8" name="正方形/長方形 33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5" name="グループ化 294"/>
            <p:cNvGrpSpPr/>
            <p:nvPr/>
          </p:nvGrpSpPr>
          <p:grpSpPr>
            <a:xfrm>
              <a:off x="123144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35" name="正方形/長方形 33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6" name="正方形/長方形 33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6" name="グループ化 295"/>
            <p:cNvGrpSpPr/>
            <p:nvPr/>
          </p:nvGrpSpPr>
          <p:grpSpPr>
            <a:xfrm>
              <a:off x="205241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33" name="正方形/長方形 33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4" name="正方形/長方形 33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7" name="グループ化 296"/>
            <p:cNvGrpSpPr/>
            <p:nvPr/>
          </p:nvGrpSpPr>
          <p:grpSpPr>
            <a:xfrm>
              <a:off x="287338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31" name="正方形/長方形 33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2" name="正方形/長方形 33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8" name="グループ化 297"/>
            <p:cNvGrpSpPr/>
            <p:nvPr/>
          </p:nvGrpSpPr>
          <p:grpSpPr>
            <a:xfrm>
              <a:off x="3694347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29" name="正方形/長方形 32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30" name="正方形/長方形 32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299" name="グループ化 298"/>
            <p:cNvGrpSpPr/>
            <p:nvPr/>
          </p:nvGrpSpPr>
          <p:grpSpPr>
            <a:xfrm>
              <a:off x="451531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27" name="正方形/長方形 32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28" name="正方形/長方形 32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0" name="グループ化 299"/>
            <p:cNvGrpSpPr/>
            <p:nvPr/>
          </p:nvGrpSpPr>
          <p:grpSpPr>
            <a:xfrm>
              <a:off x="533627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25" name="正方形/長方形 32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26" name="正方形/長方形 32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1" name="グループ化 300"/>
            <p:cNvGrpSpPr/>
            <p:nvPr/>
          </p:nvGrpSpPr>
          <p:grpSpPr>
            <a:xfrm>
              <a:off x="615724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23" name="正方形/長方形 32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24" name="正方形/長方形 32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2" name="グループ化 301"/>
            <p:cNvGrpSpPr/>
            <p:nvPr/>
          </p:nvGrpSpPr>
          <p:grpSpPr>
            <a:xfrm>
              <a:off x="697821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21" name="正方形/長方形 32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22" name="正方形/長方形 32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3" name="グループ化 302"/>
            <p:cNvGrpSpPr/>
            <p:nvPr/>
          </p:nvGrpSpPr>
          <p:grpSpPr>
            <a:xfrm>
              <a:off x="7799177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19" name="正方形/長方形 31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20" name="正方形/長方形 31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4" name="グループ化 303"/>
            <p:cNvGrpSpPr/>
            <p:nvPr/>
          </p:nvGrpSpPr>
          <p:grpSpPr>
            <a:xfrm>
              <a:off x="8620143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17" name="正方形/長方形 316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18" name="正方形/長方形 317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5" name="グループ化 304"/>
            <p:cNvGrpSpPr/>
            <p:nvPr/>
          </p:nvGrpSpPr>
          <p:grpSpPr>
            <a:xfrm>
              <a:off x="9441109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15" name="正方形/長方形 314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16" name="正方形/長方形 315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6" name="グループ化 305"/>
            <p:cNvGrpSpPr/>
            <p:nvPr/>
          </p:nvGrpSpPr>
          <p:grpSpPr>
            <a:xfrm>
              <a:off x="10262075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13" name="正方形/長方形 312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14" name="正方形/長方形 313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7" name="グループ化 306"/>
            <p:cNvGrpSpPr/>
            <p:nvPr/>
          </p:nvGrpSpPr>
          <p:grpSpPr>
            <a:xfrm>
              <a:off x="11083041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11" name="正方形/長方形 310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12" name="正方形/長方形 311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308" name="グループ化 307"/>
            <p:cNvGrpSpPr/>
            <p:nvPr/>
          </p:nvGrpSpPr>
          <p:grpSpPr>
            <a:xfrm>
              <a:off x="11904000" y="6030000"/>
              <a:ext cx="360000" cy="360000"/>
              <a:chOff x="3459752" y="140743"/>
              <a:chExt cx="1080000" cy="1080000"/>
            </a:xfrm>
            <a:grpFill/>
          </p:grpSpPr>
          <p:sp>
            <p:nvSpPr>
              <p:cNvPr id="309" name="正方形/長方形 308"/>
              <p:cNvSpPr/>
              <p:nvPr/>
            </p:nvSpPr>
            <p:spPr>
              <a:xfrm>
                <a:off x="3459752" y="500743"/>
                <a:ext cx="1080000" cy="720000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10" name="正方形/長方形 309"/>
              <p:cNvSpPr/>
              <p:nvPr/>
            </p:nvSpPr>
            <p:spPr>
              <a:xfrm>
                <a:off x="3459752" y="140743"/>
                <a:ext cx="1080000" cy="180000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pic>
        <p:nvPicPr>
          <p:cNvPr id="369" name="図 368">
            <a:extLst>
              <a:ext uri="{FF2B5EF4-FFF2-40B4-BE49-F238E27FC236}">
                <a16:creationId xmlns:a16="http://schemas.microsoft.com/office/drawing/2014/main" id="{BEED4951-14F2-4BB8-8461-4C32D55AEB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テキスト ボックス 15">
            <a:extLst>
              <a:ext uri="{FF2B5EF4-FFF2-40B4-BE49-F238E27FC236}">
                <a16:creationId xmlns:a16="http://schemas.microsoft.com/office/drawing/2014/main" id="{93095657-0370-4631-9E68-3740BEBC0E71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excersise">
            <a:hlinkClick r:id="" action="ppaction://media"/>
            <a:extLst>
              <a:ext uri="{FF2B5EF4-FFF2-40B4-BE49-F238E27FC236}">
                <a16:creationId xmlns:a16="http://schemas.microsoft.com/office/drawing/2014/main" id="{C2DD8B4D-CA05-4877-A974-E646C283C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8437" y="249861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8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505215" y="2457669"/>
            <a:ext cx="918157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ja-JP" altLang="en-US" sz="4000" b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（　　　）の中に当てはまる最も適切な語句を下の①～④から選んで、文全体を言ってみよう。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60" name="グループ化 59"/>
          <p:cNvGrpSpPr>
            <a:grpSpLocks noChangeAspect="1"/>
          </p:cNvGrpSpPr>
          <p:nvPr/>
        </p:nvGrpSpPr>
        <p:grpSpPr>
          <a:xfrm>
            <a:off x="0" y="6030000"/>
            <a:ext cx="288000" cy="288000"/>
            <a:chOff x="3459752" y="140743"/>
            <a:chExt cx="1080000" cy="1080000"/>
          </a:xfrm>
        </p:grpSpPr>
        <p:sp>
          <p:nvSpPr>
            <p:cNvPr id="57" name="正方形/長方形 5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820966" y="6030000"/>
            <a:ext cx="288000" cy="288000"/>
            <a:chOff x="3459752" y="140743"/>
            <a:chExt cx="1080000" cy="1080000"/>
          </a:xfrm>
        </p:grpSpPr>
        <p:sp>
          <p:nvSpPr>
            <p:cNvPr id="65" name="正方形/長方形 6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1641932" y="6030000"/>
            <a:ext cx="288000" cy="288000"/>
            <a:chOff x="3459752" y="140743"/>
            <a:chExt cx="1080000" cy="1080000"/>
          </a:xfrm>
        </p:grpSpPr>
        <p:sp>
          <p:nvSpPr>
            <p:cNvPr id="68" name="正方形/長方形 6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2462898" y="6030000"/>
            <a:ext cx="288000" cy="288000"/>
            <a:chOff x="3459752" y="140743"/>
            <a:chExt cx="1080000" cy="1080000"/>
          </a:xfrm>
        </p:grpSpPr>
        <p:sp>
          <p:nvSpPr>
            <p:cNvPr id="71" name="正方形/長方形 7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3283864" y="6030000"/>
            <a:ext cx="288000" cy="288000"/>
            <a:chOff x="3459752" y="140743"/>
            <a:chExt cx="1080000" cy="1080000"/>
          </a:xfrm>
        </p:grpSpPr>
        <p:sp>
          <p:nvSpPr>
            <p:cNvPr id="74" name="正方形/長方形 7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4104830" y="6030000"/>
            <a:ext cx="288000" cy="288000"/>
            <a:chOff x="3459752" y="140743"/>
            <a:chExt cx="1080000" cy="1080000"/>
          </a:xfrm>
        </p:grpSpPr>
        <p:sp>
          <p:nvSpPr>
            <p:cNvPr id="77" name="正方形/長方形 7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4925796" y="6030000"/>
            <a:ext cx="288000" cy="288000"/>
            <a:chOff x="3459752" y="140743"/>
            <a:chExt cx="1080000" cy="1080000"/>
          </a:xfrm>
        </p:grpSpPr>
        <p:sp>
          <p:nvSpPr>
            <p:cNvPr id="80" name="正方形/長方形 7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5746762" y="6030000"/>
            <a:ext cx="288000" cy="288000"/>
            <a:chOff x="3459752" y="140743"/>
            <a:chExt cx="1080000" cy="1080000"/>
          </a:xfrm>
        </p:grpSpPr>
        <p:sp>
          <p:nvSpPr>
            <p:cNvPr id="83" name="正方形/長方形 8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6567728" y="6030000"/>
            <a:ext cx="288000" cy="288000"/>
            <a:chOff x="3459752" y="140743"/>
            <a:chExt cx="1080000" cy="1080000"/>
          </a:xfrm>
        </p:grpSpPr>
        <p:sp>
          <p:nvSpPr>
            <p:cNvPr id="86" name="正方形/長方形 8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8" name="グループ化 87"/>
          <p:cNvGrpSpPr/>
          <p:nvPr/>
        </p:nvGrpSpPr>
        <p:grpSpPr>
          <a:xfrm>
            <a:off x="7388694" y="6030000"/>
            <a:ext cx="288000" cy="288000"/>
            <a:chOff x="3459752" y="140743"/>
            <a:chExt cx="1080000" cy="1080000"/>
          </a:xfrm>
        </p:grpSpPr>
        <p:sp>
          <p:nvSpPr>
            <p:cNvPr id="89" name="正方形/長方形 8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8209660" y="6030000"/>
            <a:ext cx="288000" cy="288000"/>
            <a:chOff x="3459752" y="140743"/>
            <a:chExt cx="1080000" cy="1080000"/>
          </a:xfrm>
        </p:grpSpPr>
        <p:sp>
          <p:nvSpPr>
            <p:cNvPr id="92" name="正方形/長方形 9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4" name="グループ化 93"/>
          <p:cNvGrpSpPr/>
          <p:nvPr/>
        </p:nvGrpSpPr>
        <p:grpSpPr>
          <a:xfrm>
            <a:off x="9030626" y="6030000"/>
            <a:ext cx="288000" cy="288000"/>
            <a:chOff x="3459752" y="140743"/>
            <a:chExt cx="1080000" cy="1080000"/>
          </a:xfrm>
        </p:grpSpPr>
        <p:sp>
          <p:nvSpPr>
            <p:cNvPr id="95" name="正方形/長方形 9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9851592" y="6030000"/>
            <a:ext cx="288000" cy="288000"/>
            <a:chOff x="3459752" y="140743"/>
            <a:chExt cx="1080000" cy="1080000"/>
          </a:xfrm>
        </p:grpSpPr>
        <p:sp>
          <p:nvSpPr>
            <p:cNvPr id="98" name="正方形/長方形 9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0" name="グループ化 99"/>
          <p:cNvGrpSpPr/>
          <p:nvPr/>
        </p:nvGrpSpPr>
        <p:grpSpPr>
          <a:xfrm>
            <a:off x="10672558" y="6030000"/>
            <a:ext cx="288000" cy="288000"/>
            <a:chOff x="3459752" y="140743"/>
            <a:chExt cx="1080000" cy="108000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11493524" y="6030000"/>
            <a:ext cx="288000" cy="288000"/>
            <a:chOff x="3459752" y="140743"/>
            <a:chExt cx="1080000" cy="1080000"/>
          </a:xfrm>
        </p:grpSpPr>
        <p:sp>
          <p:nvSpPr>
            <p:cNvPr id="104" name="正方形/長方形 10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6" name="グループ化 105"/>
          <p:cNvGrpSpPr>
            <a:grpSpLocks noChangeAspect="1"/>
          </p:cNvGrpSpPr>
          <p:nvPr/>
        </p:nvGrpSpPr>
        <p:grpSpPr>
          <a:xfrm>
            <a:off x="410483" y="6030000"/>
            <a:ext cx="288000" cy="288000"/>
            <a:chOff x="3459752" y="140743"/>
            <a:chExt cx="1080000" cy="1080000"/>
          </a:xfrm>
        </p:grpSpPr>
        <p:sp>
          <p:nvSpPr>
            <p:cNvPr id="107" name="正方形/長方形 10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9" name="グループ化 108"/>
          <p:cNvGrpSpPr/>
          <p:nvPr/>
        </p:nvGrpSpPr>
        <p:grpSpPr>
          <a:xfrm>
            <a:off x="1231449" y="6030000"/>
            <a:ext cx="288000" cy="288000"/>
            <a:chOff x="3459752" y="140743"/>
            <a:chExt cx="1080000" cy="1080000"/>
          </a:xfrm>
        </p:grpSpPr>
        <p:sp>
          <p:nvSpPr>
            <p:cNvPr id="110" name="正方形/長方形 10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2" name="グループ化 111"/>
          <p:cNvGrpSpPr/>
          <p:nvPr/>
        </p:nvGrpSpPr>
        <p:grpSpPr>
          <a:xfrm>
            <a:off x="2052415" y="6030000"/>
            <a:ext cx="288000" cy="288000"/>
            <a:chOff x="3459752" y="140743"/>
            <a:chExt cx="1080000" cy="1080000"/>
          </a:xfrm>
        </p:grpSpPr>
        <p:sp>
          <p:nvSpPr>
            <p:cNvPr id="113" name="正方形/長方形 11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873381" y="6030000"/>
            <a:ext cx="288000" cy="288000"/>
            <a:chOff x="3459752" y="140743"/>
            <a:chExt cx="1080000" cy="1080000"/>
          </a:xfrm>
        </p:grpSpPr>
        <p:sp>
          <p:nvSpPr>
            <p:cNvPr id="116" name="正方形/長方形 11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3694347" y="6030000"/>
            <a:ext cx="288000" cy="288000"/>
            <a:chOff x="3459752" y="140743"/>
            <a:chExt cx="1080000" cy="1080000"/>
          </a:xfrm>
        </p:grpSpPr>
        <p:sp>
          <p:nvSpPr>
            <p:cNvPr id="119" name="正方形/長方形 11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4515313" y="6030000"/>
            <a:ext cx="288000" cy="288000"/>
            <a:chOff x="3459752" y="140743"/>
            <a:chExt cx="1080000" cy="1080000"/>
          </a:xfrm>
        </p:grpSpPr>
        <p:sp>
          <p:nvSpPr>
            <p:cNvPr id="122" name="正方形/長方形 12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3" name="正方形/長方形 12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4" name="グループ化 123"/>
          <p:cNvGrpSpPr/>
          <p:nvPr/>
        </p:nvGrpSpPr>
        <p:grpSpPr>
          <a:xfrm>
            <a:off x="5336279" y="6030000"/>
            <a:ext cx="288000" cy="288000"/>
            <a:chOff x="3459752" y="140743"/>
            <a:chExt cx="1080000" cy="1080000"/>
          </a:xfrm>
        </p:grpSpPr>
        <p:sp>
          <p:nvSpPr>
            <p:cNvPr id="125" name="正方形/長方形 12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7" name="グループ化 126"/>
          <p:cNvGrpSpPr/>
          <p:nvPr/>
        </p:nvGrpSpPr>
        <p:grpSpPr>
          <a:xfrm>
            <a:off x="6157245" y="6030000"/>
            <a:ext cx="288000" cy="288000"/>
            <a:chOff x="3459752" y="140743"/>
            <a:chExt cx="1080000" cy="1080000"/>
          </a:xfrm>
        </p:grpSpPr>
        <p:sp>
          <p:nvSpPr>
            <p:cNvPr id="128" name="正方形/長方形 12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0" name="グループ化 129"/>
          <p:cNvGrpSpPr/>
          <p:nvPr/>
        </p:nvGrpSpPr>
        <p:grpSpPr>
          <a:xfrm>
            <a:off x="6978211" y="6030000"/>
            <a:ext cx="288000" cy="288000"/>
            <a:chOff x="3459752" y="140743"/>
            <a:chExt cx="1080000" cy="1080000"/>
          </a:xfrm>
        </p:grpSpPr>
        <p:sp>
          <p:nvSpPr>
            <p:cNvPr id="131" name="正方形/長方形 13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2" name="正方形/長方形 13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3" name="グループ化 132"/>
          <p:cNvGrpSpPr/>
          <p:nvPr/>
        </p:nvGrpSpPr>
        <p:grpSpPr>
          <a:xfrm>
            <a:off x="7799177" y="6030000"/>
            <a:ext cx="288000" cy="288000"/>
            <a:chOff x="3459752" y="140743"/>
            <a:chExt cx="1080000" cy="1080000"/>
          </a:xfrm>
        </p:grpSpPr>
        <p:sp>
          <p:nvSpPr>
            <p:cNvPr id="134" name="正方形/長方形 13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6" name="グループ化 135"/>
          <p:cNvGrpSpPr/>
          <p:nvPr/>
        </p:nvGrpSpPr>
        <p:grpSpPr>
          <a:xfrm>
            <a:off x="8620143" y="6030000"/>
            <a:ext cx="288000" cy="288000"/>
            <a:chOff x="3459752" y="140743"/>
            <a:chExt cx="1080000" cy="1080000"/>
          </a:xfrm>
        </p:grpSpPr>
        <p:sp>
          <p:nvSpPr>
            <p:cNvPr id="137" name="正方形/長方形 13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9441109" y="6030000"/>
            <a:ext cx="288000" cy="288000"/>
            <a:chOff x="3459752" y="140743"/>
            <a:chExt cx="1080000" cy="1080000"/>
          </a:xfrm>
        </p:grpSpPr>
        <p:sp>
          <p:nvSpPr>
            <p:cNvPr id="140" name="正方形/長方形 13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2" name="グループ化 141"/>
          <p:cNvGrpSpPr/>
          <p:nvPr/>
        </p:nvGrpSpPr>
        <p:grpSpPr>
          <a:xfrm>
            <a:off x="10262075" y="6030000"/>
            <a:ext cx="288000" cy="288000"/>
            <a:chOff x="3459752" y="140743"/>
            <a:chExt cx="1080000" cy="1080000"/>
          </a:xfrm>
        </p:grpSpPr>
        <p:sp>
          <p:nvSpPr>
            <p:cNvPr id="143" name="正方形/長方形 14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11083041" y="6030000"/>
            <a:ext cx="288000" cy="288000"/>
            <a:chOff x="3459752" y="140743"/>
            <a:chExt cx="1080000" cy="1080000"/>
          </a:xfrm>
        </p:grpSpPr>
        <p:sp>
          <p:nvSpPr>
            <p:cNvPr id="146" name="正方形/長方形 14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7" name="正方形/長方形 14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8" name="グループ化 147"/>
          <p:cNvGrpSpPr/>
          <p:nvPr/>
        </p:nvGrpSpPr>
        <p:grpSpPr>
          <a:xfrm>
            <a:off x="11904000" y="6030000"/>
            <a:ext cx="288000" cy="288000"/>
            <a:chOff x="3459752" y="140743"/>
            <a:chExt cx="1080000" cy="1080000"/>
          </a:xfrm>
        </p:grpSpPr>
        <p:sp>
          <p:nvSpPr>
            <p:cNvPr id="149" name="正方形/長方形 14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1" name="グループ化 150"/>
          <p:cNvGrpSpPr>
            <a:grpSpLocks noChangeAspect="1"/>
          </p:cNvGrpSpPr>
          <p:nvPr/>
        </p:nvGrpSpPr>
        <p:grpSpPr>
          <a:xfrm rot="10800000">
            <a:off x="0" y="540000"/>
            <a:ext cx="288000" cy="288000"/>
            <a:chOff x="3459752" y="140743"/>
            <a:chExt cx="1080000" cy="1080000"/>
          </a:xfrm>
        </p:grpSpPr>
        <p:sp>
          <p:nvSpPr>
            <p:cNvPr id="152" name="正方形/長方形 15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3" name="正方形/長方形 15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4" name="グループ化 153"/>
          <p:cNvGrpSpPr/>
          <p:nvPr/>
        </p:nvGrpSpPr>
        <p:grpSpPr>
          <a:xfrm rot="10800000">
            <a:off x="820966" y="540000"/>
            <a:ext cx="288000" cy="288000"/>
            <a:chOff x="3459752" y="140743"/>
            <a:chExt cx="1080000" cy="1080000"/>
          </a:xfrm>
        </p:grpSpPr>
        <p:sp>
          <p:nvSpPr>
            <p:cNvPr id="155" name="正方形/長方形 15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7" name="グループ化 156"/>
          <p:cNvGrpSpPr/>
          <p:nvPr/>
        </p:nvGrpSpPr>
        <p:grpSpPr>
          <a:xfrm rot="10800000">
            <a:off x="1641932" y="540000"/>
            <a:ext cx="288000" cy="288000"/>
            <a:chOff x="3459752" y="140743"/>
            <a:chExt cx="1080000" cy="1080000"/>
          </a:xfrm>
        </p:grpSpPr>
        <p:sp>
          <p:nvSpPr>
            <p:cNvPr id="158" name="正方形/長方形 15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9" name="正方形/長方形 15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0" name="グループ化 159"/>
          <p:cNvGrpSpPr/>
          <p:nvPr/>
        </p:nvGrpSpPr>
        <p:grpSpPr>
          <a:xfrm rot="10800000">
            <a:off x="2462898" y="540000"/>
            <a:ext cx="288000" cy="288000"/>
            <a:chOff x="3459752" y="140743"/>
            <a:chExt cx="1080000" cy="1080000"/>
          </a:xfrm>
        </p:grpSpPr>
        <p:sp>
          <p:nvSpPr>
            <p:cNvPr id="161" name="正方形/長方形 16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3" name="グループ化 162"/>
          <p:cNvGrpSpPr/>
          <p:nvPr/>
        </p:nvGrpSpPr>
        <p:grpSpPr>
          <a:xfrm rot="10800000">
            <a:off x="3283864" y="540000"/>
            <a:ext cx="288000" cy="288000"/>
            <a:chOff x="3459752" y="140743"/>
            <a:chExt cx="1080000" cy="1080000"/>
          </a:xfrm>
        </p:grpSpPr>
        <p:sp>
          <p:nvSpPr>
            <p:cNvPr id="164" name="正方形/長方形 16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5" name="正方形/長方形 16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6" name="グループ化 165"/>
          <p:cNvGrpSpPr/>
          <p:nvPr/>
        </p:nvGrpSpPr>
        <p:grpSpPr>
          <a:xfrm rot="10800000">
            <a:off x="4104830" y="540000"/>
            <a:ext cx="288000" cy="288000"/>
            <a:chOff x="3459752" y="140743"/>
            <a:chExt cx="1080000" cy="1080000"/>
          </a:xfrm>
        </p:grpSpPr>
        <p:sp>
          <p:nvSpPr>
            <p:cNvPr id="167" name="正方形/長方形 16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8" name="正方形/長方形 16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9" name="グループ化 168"/>
          <p:cNvGrpSpPr/>
          <p:nvPr/>
        </p:nvGrpSpPr>
        <p:grpSpPr>
          <a:xfrm rot="10800000">
            <a:off x="4925796" y="540000"/>
            <a:ext cx="288000" cy="288000"/>
            <a:chOff x="3459752" y="140743"/>
            <a:chExt cx="1080000" cy="1080000"/>
          </a:xfrm>
        </p:grpSpPr>
        <p:sp>
          <p:nvSpPr>
            <p:cNvPr id="170" name="正方形/長方形 16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2" name="グループ化 171"/>
          <p:cNvGrpSpPr/>
          <p:nvPr/>
        </p:nvGrpSpPr>
        <p:grpSpPr>
          <a:xfrm rot="10800000">
            <a:off x="5746762" y="540000"/>
            <a:ext cx="288000" cy="288000"/>
            <a:chOff x="3459752" y="140743"/>
            <a:chExt cx="1080000" cy="1080000"/>
          </a:xfrm>
        </p:grpSpPr>
        <p:sp>
          <p:nvSpPr>
            <p:cNvPr id="173" name="正方形/長方形 17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4" name="正方形/長方形 17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5" name="グループ化 174"/>
          <p:cNvGrpSpPr/>
          <p:nvPr/>
        </p:nvGrpSpPr>
        <p:grpSpPr>
          <a:xfrm rot="10800000">
            <a:off x="6567728" y="540000"/>
            <a:ext cx="288000" cy="288000"/>
            <a:chOff x="3459752" y="140743"/>
            <a:chExt cx="1080000" cy="1080000"/>
          </a:xfrm>
        </p:grpSpPr>
        <p:sp>
          <p:nvSpPr>
            <p:cNvPr id="176" name="正方形/長方形 17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7" name="正方形/長方形 17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8" name="グループ化 177"/>
          <p:cNvGrpSpPr/>
          <p:nvPr/>
        </p:nvGrpSpPr>
        <p:grpSpPr>
          <a:xfrm rot="10800000">
            <a:off x="7388694" y="540000"/>
            <a:ext cx="288000" cy="288000"/>
            <a:chOff x="3459752" y="140743"/>
            <a:chExt cx="1080000" cy="1080000"/>
          </a:xfrm>
        </p:grpSpPr>
        <p:sp>
          <p:nvSpPr>
            <p:cNvPr id="179" name="正方形/長方形 17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0" name="正方形/長方形 17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1" name="グループ化 180"/>
          <p:cNvGrpSpPr/>
          <p:nvPr/>
        </p:nvGrpSpPr>
        <p:grpSpPr>
          <a:xfrm rot="10800000">
            <a:off x="8209660" y="540000"/>
            <a:ext cx="288000" cy="288000"/>
            <a:chOff x="3459752" y="140743"/>
            <a:chExt cx="1080000" cy="1080000"/>
          </a:xfrm>
        </p:grpSpPr>
        <p:sp>
          <p:nvSpPr>
            <p:cNvPr id="182" name="正方形/長方形 18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3" name="正方形/長方形 18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4" name="グループ化 183"/>
          <p:cNvGrpSpPr/>
          <p:nvPr/>
        </p:nvGrpSpPr>
        <p:grpSpPr>
          <a:xfrm rot="10800000">
            <a:off x="9030626" y="540000"/>
            <a:ext cx="288000" cy="288000"/>
            <a:chOff x="3459752" y="140743"/>
            <a:chExt cx="1080000" cy="1080000"/>
          </a:xfrm>
        </p:grpSpPr>
        <p:sp>
          <p:nvSpPr>
            <p:cNvPr id="185" name="正方形/長方形 18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6" name="正方形/長方形 18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7" name="グループ化 186"/>
          <p:cNvGrpSpPr/>
          <p:nvPr/>
        </p:nvGrpSpPr>
        <p:grpSpPr>
          <a:xfrm rot="10800000">
            <a:off x="9851592" y="540000"/>
            <a:ext cx="288000" cy="288000"/>
            <a:chOff x="3459752" y="140743"/>
            <a:chExt cx="1080000" cy="1080000"/>
          </a:xfrm>
        </p:grpSpPr>
        <p:sp>
          <p:nvSpPr>
            <p:cNvPr id="188" name="正方形/長方形 18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9" name="正方形/長方形 18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0" name="グループ化 189"/>
          <p:cNvGrpSpPr/>
          <p:nvPr/>
        </p:nvGrpSpPr>
        <p:grpSpPr>
          <a:xfrm rot="10800000">
            <a:off x="10672558" y="540000"/>
            <a:ext cx="288000" cy="288000"/>
            <a:chOff x="3459752" y="140743"/>
            <a:chExt cx="1080000" cy="1080000"/>
          </a:xfrm>
        </p:grpSpPr>
        <p:sp>
          <p:nvSpPr>
            <p:cNvPr id="191" name="正方形/長方形 19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2" name="正方形/長方形 19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3" name="グループ化 192"/>
          <p:cNvGrpSpPr/>
          <p:nvPr/>
        </p:nvGrpSpPr>
        <p:grpSpPr>
          <a:xfrm rot="10800000">
            <a:off x="11493524" y="540000"/>
            <a:ext cx="288000" cy="288000"/>
            <a:chOff x="3459752" y="140743"/>
            <a:chExt cx="1080000" cy="1080000"/>
          </a:xfrm>
        </p:grpSpPr>
        <p:sp>
          <p:nvSpPr>
            <p:cNvPr id="194" name="正方形/長方形 19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5" name="正方形/長方形 19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6" name="グループ化 195"/>
          <p:cNvGrpSpPr>
            <a:grpSpLocks noChangeAspect="1"/>
          </p:cNvGrpSpPr>
          <p:nvPr/>
        </p:nvGrpSpPr>
        <p:grpSpPr>
          <a:xfrm rot="10800000">
            <a:off x="410483" y="540000"/>
            <a:ext cx="288000" cy="288000"/>
            <a:chOff x="3459752" y="140743"/>
            <a:chExt cx="1080000" cy="1080000"/>
          </a:xfrm>
        </p:grpSpPr>
        <p:sp>
          <p:nvSpPr>
            <p:cNvPr id="197" name="正方形/長方形 19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9" name="グループ化 198"/>
          <p:cNvGrpSpPr/>
          <p:nvPr/>
        </p:nvGrpSpPr>
        <p:grpSpPr>
          <a:xfrm rot="10800000">
            <a:off x="1231449" y="540000"/>
            <a:ext cx="288000" cy="288000"/>
            <a:chOff x="3459752" y="140743"/>
            <a:chExt cx="1080000" cy="1080000"/>
          </a:xfrm>
        </p:grpSpPr>
        <p:sp>
          <p:nvSpPr>
            <p:cNvPr id="200" name="正方形/長方形 19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2" name="グループ化 201"/>
          <p:cNvGrpSpPr/>
          <p:nvPr/>
        </p:nvGrpSpPr>
        <p:grpSpPr>
          <a:xfrm rot="10800000">
            <a:off x="2052415" y="540000"/>
            <a:ext cx="288000" cy="288000"/>
            <a:chOff x="3459752" y="140743"/>
            <a:chExt cx="1080000" cy="1080000"/>
          </a:xfrm>
        </p:grpSpPr>
        <p:sp>
          <p:nvSpPr>
            <p:cNvPr id="203" name="正方形/長方形 20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5" name="グループ化 204"/>
          <p:cNvGrpSpPr/>
          <p:nvPr/>
        </p:nvGrpSpPr>
        <p:grpSpPr>
          <a:xfrm rot="10800000">
            <a:off x="2873381" y="540000"/>
            <a:ext cx="288000" cy="288000"/>
            <a:chOff x="3459752" y="140743"/>
            <a:chExt cx="1080000" cy="1080000"/>
          </a:xfrm>
        </p:grpSpPr>
        <p:sp>
          <p:nvSpPr>
            <p:cNvPr id="206" name="正方形/長方形 20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7" name="正方形/長方形 20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8" name="グループ化 207"/>
          <p:cNvGrpSpPr/>
          <p:nvPr/>
        </p:nvGrpSpPr>
        <p:grpSpPr>
          <a:xfrm rot="10800000">
            <a:off x="3694347" y="540000"/>
            <a:ext cx="288000" cy="288000"/>
            <a:chOff x="3459752" y="140743"/>
            <a:chExt cx="1080000" cy="1080000"/>
          </a:xfrm>
        </p:grpSpPr>
        <p:sp>
          <p:nvSpPr>
            <p:cNvPr id="209" name="正方形/長方形 20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0" name="正方形/長方形 20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1" name="グループ化 210"/>
          <p:cNvGrpSpPr/>
          <p:nvPr/>
        </p:nvGrpSpPr>
        <p:grpSpPr>
          <a:xfrm rot="10800000">
            <a:off x="4515313" y="540000"/>
            <a:ext cx="288000" cy="288000"/>
            <a:chOff x="3459752" y="140743"/>
            <a:chExt cx="1080000" cy="1080000"/>
          </a:xfrm>
        </p:grpSpPr>
        <p:sp>
          <p:nvSpPr>
            <p:cNvPr id="212" name="正方形/長方形 21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3" name="正方形/長方形 21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4" name="グループ化 213"/>
          <p:cNvGrpSpPr/>
          <p:nvPr/>
        </p:nvGrpSpPr>
        <p:grpSpPr>
          <a:xfrm rot="10800000">
            <a:off x="5336279" y="540000"/>
            <a:ext cx="288000" cy="288000"/>
            <a:chOff x="3459752" y="140743"/>
            <a:chExt cx="1080000" cy="1080000"/>
          </a:xfrm>
        </p:grpSpPr>
        <p:sp>
          <p:nvSpPr>
            <p:cNvPr id="215" name="正方形/長方形 21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6" name="正方形/長方形 21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7" name="グループ化 216"/>
          <p:cNvGrpSpPr/>
          <p:nvPr/>
        </p:nvGrpSpPr>
        <p:grpSpPr>
          <a:xfrm rot="10800000">
            <a:off x="6157245" y="540000"/>
            <a:ext cx="288000" cy="288000"/>
            <a:chOff x="3459752" y="140743"/>
            <a:chExt cx="1080000" cy="1080000"/>
          </a:xfrm>
        </p:grpSpPr>
        <p:sp>
          <p:nvSpPr>
            <p:cNvPr id="218" name="正方形/長方形 21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9" name="正方形/長方形 21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0" name="グループ化 219"/>
          <p:cNvGrpSpPr/>
          <p:nvPr/>
        </p:nvGrpSpPr>
        <p:grpSpPr>
          <a:xfrm rot="10800000">
            <a:off x="6978211" y="540000"/>
            <a:ext cx="288000" cy="288000"/>
            <a:chOff x="3459752" y="140743"/>
            <a:chExt cx="1080000" cy="1080000"/>
          </a:xfrm>
        </p:grpSpPr>
        <p:sp>
          <p:nvSpPr>
            <p:cNvPr id="221" name="正方形/長方形 22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3" name="グループ化 222"/>
          <p:cNvGrpSpPr/>
          <p:nvPr/>
        </p:nvGrpSpPr>
        <p:grpSpPr>
          <a:xfrm rot="10800000">
            <a:off x="7799177" y="540000"/>
            <a:ext cx="288000" cy="288000"/>
            <a:chOff x="3459752" y="140743"/>
            <a:chExt cx="1080000" cy="1080000"/>
          </a:xfrm>
        </p:grpSpPr>
        <p:sp>
          <p:nvSpPr>
            <p:cNvPr id="224" name="正方形/長方形 22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5" name="正方形/長方形 22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6" name="グループ化 225"/>
          <p:cNvGrpSpPr/>
          <p:nvPr/>
        </p:nvGrpSpPr>
        <p:grpSpPr>
          <a:xfrm rot="10800000">
            <a:off x="8620143" y="540000"/>
            <a:ext cx="288000" cy="288000"/>
            <a:chOff x="3459752" y="140743"/>
            <a:chExt cx="1080000" cy="1080000"/>
          </a:xfrm>
        </p:grpSpPr>
        <p:sp>
          <p:nvSpPr>
            <p:cNvPr id="227" name="正方形/長方形 22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8" name="正方形/長方形 22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9" name="グループ化 228"/>
          <p:cNvGrpSpPr/>
          <p:nvPr/>
        </p:nvGrpSpPr>
        <p:grpSpPr>
          <a:xfrm rot="10800000">
            <a:off x="9441109" y="540000"/>
            <a:ext cx="288000" cy="288000"/>
            <a:chOff x="3459752" y="140743"/>
            <a:chExt cx="1080000" cy="1080000"/>
          </a:xfrm>
        </p:grpSpPr>
        <p:sp>
          <p:nvSpPr>
            <p:cNvPr id="230" name="正方形/長方形 22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1" name="正方形/長方形 23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2" name="グループ化 231"/>
          <p:cNvGrpSpPr/>
          <p:nvPr/>
        </p:nvGrpSpPr>
        <p:grpSpPr>
          <a:xfrm rot="10800000">
            <a:off x="10262075" y="540000"/>
            <a:ext cx="288000" cy="288000"/>
            <a:chOff x="3459752" y="140743"/>
            <a:chExt cx="1080000" cy="1080000"/>
          </a:xfrm>
        </p:grpSpPr>
        <p:sp>
          <p:nvSpPr>
            <p:cNvPr id="233" name="正方形/長方形 23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4" name="正方形/長方形 23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5" name="グループ化 234"/>
          <p:cNvGrpSpPr/>
          <p:nvPr/>
        </p:nvGrpSpPr>
        <p:grpSpPr>
          <a:xfrm rot="10800000">
            <a:off x="11083041" y="540000"/>
            <a:ext cx="288000" cy="288000"/>
            <a:chOff x="3459752" y="140743"/>
            <a:chExt cx="1080000" cy="1080000"/>
          </a:xfrm>
        </p:grpSpPr>
        <p:sp>
          <p:nvSpPr>
            <p:cNvPr id="236" name="正方形/長方形 23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7" name="正方形/長方形 23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8" name="グループ化 237"/>
          <p:cNvGrpSpPr/>
          <p:nvPr/>
        </p:nvGrpSpPr>
        <p:grpSpPr>
          <a:xfrm rot="10800000">
            <a:off x="11904000" y="540000"/>
            <a:ext cx="288000" cy="288000"/>
            <a:chOff x="3459752" y="140743"/>
            <a:chExt cx="1080000" cy="1080000"/>
          </a:xfrm>
        </p:grpSpPr>
        <p:sp>
          <p:nvSpPr>
            <p:cNvPr id="239" name="正方形/長方形 23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0" name="正方形/長方形 23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42" name="テキスト ボックス 241"/>
          <p:cNvSpPr txBox="1"/>
          <p:nvPr/>
        </p:nvSpPr>
        <p:spPr>
          <a:xfrm>
            <a:off x="5764918" y="1178563"/>
            <a:ext cx="66216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000" dirty="0">
                <a:solidFill>
                  <a:srgbClr val="FFC000">
                    <a:lumMod val="50000"/>
                  </a:srgb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endParaRPr kumimoji="1" lang="ja-JP" altLang="en-US" sz="700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44" name="図 243">
            <a:extLst>
              <a:ext uri="{FF2B5EF4-FFF2-40B4-BE49-F238E27FC236}">
                <a16:creationId xmlns:a16="http://schemas.microsoft.com/office/drawing/2014/main" id="{C8D2C8E8-6CC9-41F1-B8D2-24B5119A48A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テキスト ボックス 15">
            <a:extLst>
              <a:ext uri="{FF2B5EF4-FFF2-40B4-BE49-F238E27FC236}">
                <a16:creationId xmlns:a16="http://schemas.microsoft.com/office/drawing/2014/main" id="{DDDC4C61-7DBC-470E-B0D7-58F2A1F85541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excersise 1">
            <a:hlinkClick r:id="" action="ppaction://media"/>
            <a:extLst>
              <a:ext uri="{FF2B5EF4-FFF2-40B4-BE49-F238E27FC236}">
                <a16:creationId xmlns:a16="http://schemas.microsoft.com/office/drawing/2014/main" id="{36BC95AF-2DA0-484A-AAB0-81833E7C1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2530" y="162568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63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27589" y="1526711"/>
            <a:ext cx="893682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4000" b="1" dirty="0">
                <a:latin typeface="Arial" panose="020B0604020202020204" pitchFamily="34" charset="0"/>
                <a:ea typeface="游ゴシック Medium" panose="020B0500000000000000" pitchFamily="50" charset="-128"/>
                <a:cs typeface="Arial" panose="020B0604020202020204" pitchFamily="34" charset="0"/>
              </a:rPr>
              <a:t>１）</a:t>
            </a:r>
            <a:r>
              <a:rPr lang="ja-JP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My father has traveled in many countries, so he </a:t>
            </a:r>
            <a:r>
              <a:rPr lang="ja-JP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      )</a:t>
            </a:r>
            <a:r>
              <a:rPr lang="ja-JP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hello in twelve different languages.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627589" y="3723746"/>
            <a:ext cx="398234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① cannot say</a:t>
            </a:r>
            <a:endParaRPr lang="en-US" altLang="ja-JP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③ must not say</a:t>
            </a:r>
          </a:p>
        </p:txBody>
      </p:sp>
      <p:grpSp>
        <p:nvGrpSpPr>
          <p:cNvPr id="60" name="グループ化 59"/>
          <p:cNvGrpSpPr>
            <a:grpSpLocks noChangeAspect="1"/>
          </p:cNvGrpSpPr>
          <p:nvPr/>
        </p:nvGrpSpPr>
        <p:grpSpPr>
          <a:xfrm>
            <a:off x="0" y="6030000"/>
            <a:ext cx="288000" cy="288000"/>
            <a:chOff x="3459752" y="140743"/>
            <a:chExt cx="1080000" cy="1080000"/>
          </a:xfrm>
        </p:grpSpPr>
        <p:sp>
          <p:nvSpPr>
            <p:cNvPr id="57" name="正方形/長方形 5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820966" y="6030000"/>
            <a:ext cx="288000" cy="288000"/>
            <a:chOff x="3459752" y="140743"/>
            <a:chExt cx="1080000" cy="1080000"/>
          </a:xfrm>
        </p:grpSpPr>
        <p:sp>
          <p:nvSpPr>
            <p:cNvPr id="65" name="正方形/長方形 6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1641932" y="6030000"/>
            <a:ext cx="288000" cy="288000"/>
            <a:chOff x="3459752" y="140743"/>
            <a:chExt cx="1080000" cy="1080000"/>
          </a:xfrm>
        </p:grpSpPr>
        <p:sp>
          <p:nvSpPr>
            <p:cNvPr id="68" name="正方形/長方形 6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2462898" y="6030000"/>
            <a:ext cx="288000" cy="288000"/>
            <a:chOff x="3459752" y="140743"/>
            <a:chExt cx="1080000" cy="1080000"/>
          </a:xfrm>
        </p:grpSpPr>
        <p:sp>
          <p:nvSpPr>
            <p:cNvPr id="71" name="正方形/長方形 7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3283864" y="6030000"/>
            <a:ext cx="288000" cy="288000"/>
            <a:chOff x="3459752" y="140743"/>
            <a:chExt cx="1080000" cy="1080000"/>
          </a:xfrm>
        </p:grpSpPr>
        <p:sp>
          <p:nvSpPr>
            <p:cNvPr id="74" name="正方形/長方形 7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4104830" y="6030000"/>
            <a:ext cx="288000" cy="288000"/>
            <a:chOff x="3459752" y="140743"/>
            <a:chExt cx="1080000" cy="1080000"/>
          </a:xfrm>
        </p:grpSpPr>
        <p:sp>
          <p:nvSpPr>
            <p:cNvPr id="77" name="正方形/長方形 7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4925796" y="6030000"/>
            <a:ext cx="288000" cy="288000"/>
            <a:chOff x="3459752" y="140743"/>
            <a:chExt cx="1080000" cy="1080000"/>
          </a:xfrm>
        </p:grpSpPr>
        <p:sp>
          <p:nvSpPr>
            <p:cNvPr id="80" name="正方形/長方形 7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5746762" y="6030000"/>
            <a:ext cx="288000" cy="288000"/>
            <a:chOff x="3459752" y="140743"/>
            <a:chExt cx="1080000" cy="1080000"/>
          </a:xfrm>
        </p:grpSpPr>
        <p:sp>
          <p:nvSpPr>
            <p:cNvPr id="83" name="正方形/長方形 8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6567728" y="6030000"/>
            <a:ext cx="288000" cy="288000"/>
            <a:chOff x="3459752" y="140743"/>
            <a:chExt cx="1080000" cy="1080000"/>
          </a:xfrm>
        </p:grpSpPr>
        <p:sp>
          <p:nvSpPr>
            <p:cNvPr id="86" name="正方形/長方形 8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8" name="グループ化 87"/>
          <p:cNvGrpSpPr/>
          <p:nvPr/>
        </p:nvGrpSpPr>
        <p:grpSpPr>
          <a:xfrm>
            <a:off x="7388694" y="6030000"/>
            <a:ext cx="288000" cy="288000"/>
            <a:chOff x="3459752" y="140743"/>
            <a:chExt cx="1080000" cy="1080000"/>
          </a:xfrm>
        </p:grpSpPr>
        <p:sp>
          <p:nvSpPr>
            <p:cNvPr id="89" name="正方形/長方形 8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8209660" y="6030000"/>
            <a:ext cx="288000" cy="288000"/>
            <a:chOff x="3459752" y="140743"/>
            <a:chExt cx="1080000" cy="1080000"/>
          </a:xfrm>
        </p:grpSpPr>
        <p:sp>
          <p:nvSpPr>
            <p:cNvPr id="92" name="正方形/長方形 9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4" name="グループ化 93"/>
          <p:cNvGrpSpPr/>
          <p:nvPr/>
        </p:nvGrpSpPr>
        <p:grpSpPr>
          <a:xfrm>
            <a:off x="9030626" y="6030000"/>
            <a:ext cx="288000" cy="288000"/>
            <a:chOff x="3459752" y="140743"/>
            <a:chExt cx="1080000" cy="1080000"/>
          </a:xfrm>
        </p:grpSpPr>
        <p:sp>
          <p:nvSpPr>
            <p:cNvPr id="95" name="正方形/長方形 9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9851592" y="6030000"/>
            <a:ext cx="288000" cy="288000"/>
            <a:chOff x="3459752" y="140743"/>
            <a:chExt cx="1080000" cy="1080000"/>
          </a:xfrm>
        </p:grpSpPr>
        <p:sp>
          <p:nvSpPr>
            <p:cNvPr id="98" name="正方形/長方形 9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0" name="グループ化 99"/>
          <p:cNvGrpSpPr/>
          <p:nvPr/>
        </p:nvGrpSpPr>
        <p:grpSpPr>
          <a:xfrm>
            <a:off x="10672558" y="6030000"/>
            <a:ext cx="288000" cy="288000"/>
            <a:chOff x="3459752" y="140743"/>
            <a:chExt cx="1080000" cy="108000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11493524" y="6030000"/>
            <a:ext cx="288000" cy="288000"/>
            <a:chOff x="3459752" y="140743"/>
            <a:chExt cx="1080000" cy="1080000"/>
          </a:xfrm>
        </p:grpSpPr>
        <p:sp>
          <p:nvSpPr>
            <p:cNvPr id="104" name="正方形/長方形 10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6" name="グループ化 105"/>
          <p:cNvGrpSpPr>
            <a:grpSpLocks noChangeAspect="1"/>
          </p:cNvGrpSpPr>
          <p:nvPr/>
        </p:nvGrpSpPr>
        <p:grpSpPr>
          <a:xfrm>
            <a:off x="410483" y="6030000"/>
            <a:ext cx="288000" cy="288000"/>
            <a:chOff x="3459752" y="140743"/>
            <a:chExt cx="1080000" cy="1080000"/>
          </a:xfrm>
        </p:grpSpPr>
        <p:sp>
          <p:nvSpPr>
            <p:cNvPr id="107" name="正方形/長方形 10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9" name="グループ化 108"/>
          <p:cNvGrpSpPr/>
          <p:nvPr/>
        </p:nvGrpSpPr>
        <p:grpSpPr>
          <a:xfrm>
            <a:off x="1231449" y="6030000"/>
            <a:ext cx="288000" cy="288000"/>
            <a:chOff x="3459752" y="140743"/>
            <a:chExt cx="1080000" cy="1080000"/>
          </a:xfrm>
        </p:grpSpPr>
        <p:sp>
          <p:nvSpPr>
            <p:cNvPr id="110" name="正方形/長方形 10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2" name="グループ化 111"/>
          <p:cNvGrpSpPr/>
          <p:nvPr/>
        </p:nvGrpSpPr>
        <p:grpSpPr>
          <a:xfrm>
            <a:off x="2052415" y="6030000"/>
            <a:ext cx="288000" cy="288000"/>
            <a:chOff x="3459752" y="140743"/>
            <a:chExt cx="1080000" cy="1080000"/>
          </a:xfrm>
        </p:grpSpPr>
        <p:sp>
          <p:nvSpPr>
            <p:cNvPr id="113" name="正方形/長方形 11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873381" y="6030000"/>
            <a:ext cx="288000" cy="288000"/>
            <a:chOff x="3459752" y="140743"/>
            <a:chExt cx="1080000" cy="1080000"/>
          </a:xfrm>
        </p:grpSpPr>
        <p:sp>
          <p:nvSpPr>
            <p:cNvPr id="116" name="正方形/長方形 11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3694347" y="6030000"/>
            <a:ext cx="288000" cy="288000"/>
            <a:chOff x="3459752" y="140743"/>
            <a:chExt cx="1080000" cy="1080000"/>
          </a:xfrm>
        </p:grpSpPr>
        <p:sp>
          <p:nvSpPr>
            <p:cNvPr id="119" name="正方形/長方形 11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4515313" y="6030000"/>
            <a:ext cx="288000" cy="288000"/>
            <a:chOff x="3459752" y="140743"/>
            <a:chExt cx="1080000" cy="1080000"/>
          </a:xfrm>
        </p:grpSpPr>
        <p:sp>
          <p:nvSpPr>
            <p:cNvPr id="122" name="正方形/長方形 12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正方形/長方形 12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24" name="グループ化 123"/>
          <p:cNvGrpSpPr/>
          <p:nvPr/>
        </p:nvGrpSpPr>
        <p:grpSpPr>
          <a:xfrm>
            <a:off x="5336279" y="6030000"/>
            <a:ext cx="288000" cy="288000"/>
            <a:chOff x="3459752" y="140743"/>
            <a:chExt cx="1080000" cy="1080000"/>
          </a:xfrm>
        </p:grpSpPr>
        <p:sp>
          <p:nvSpPr>
            <p:cNvPr id="125" name="正方形/長方形 12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27" name="グループ化 126"/>
          <p:cNvGrpSpPr/>
          <p:nvPr/>
        </p:nvGrpSpPr>
        <p:grpSpPr>
          <a:xfrm>
            <a:off x="6157245" y="6030000"/>
            <a:ext cx="288000" cy="288000"/>
            <a:chOff x="3459752" y="140743"/>
            <a:chExt cx="1080000" cy="1080000"/>
          </a:xfrm>
        </p:grpSpPr>
        <p:sp>
          <p:nvSpPr>
            <p:cNvPr id="128" name="正方形/長方形 12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30" name="グループ化 129"/>
          <p:cNvGrpSpPr/>
          <p:nvPr/>
        </p:nvGrpSpPr>
        <p:grpSpPr>
          <a:xfrm>
            <a:off x="6978211" y="6030000"/>
            <a:ext cx="288000" cy="288000"/>
            <a:chOff x="3459752" y="140743"/>
            <a:chExt cx="1080000" cy="1080000"/>
          </a:xfrm>
        </p:grpSpPr>
        <p:sp>
          <p:nvSpPr>
            <p:cNvPr id="131" name="正方形/長方形 13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2" name="正方形/長方形 13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33" name="グループ化 132"/>
          <p:cNvGrpSpPr/>
          <p:nvPr/>
        </p:nvGrpSpPr>
        <p:grpSpPr>
          <a:xfrm>
            <a:off x="7799177" y="6030000"/>
            <a:ext cx="288000" cy="288000"/>
            <a:chOff x="3459752" y="140743"/>
            <a:chExt cx="1080000" cy="1080000"/>
          </a:xfrm>
        </p:grpSpPr>
        <p:sp>
          <p:nvSpPr>
            <p:cNvPr id="134" name="正方形/長方形 13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36" name="グループ化 135"/>
          <p:cNvGrpSpPr/>
          <p:nvPr/>
        </p:nvGrpSpPr>
        <p:grpSpPr>
          <a:xfrm>
            <a:off x="8620143" y="6030000"/>
            <a:ext cx="288000" cy="288000"/>
            <a:chOff x="3459752" y="140743"/>
            <a:chExt cx="1080000" cy="1080000"/>
          </a:xfrm>
        </p:grpSpPr>
        <p:sp>
          <p:nvSpPr>
            <p:cNvPr id="137" name="正方形/長方形 13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9441109" y="6030000"/>
            <a:ext cx="288000" cy="288000"/>
            <a:chOff x="3459752" y="140743"/>
            <a:chExt cx="1080000" cy="1080000"/>
          </a:xfrm>
        </p:grpSpPr>
        <p:sp>
          <p:nvSpPr>
            <p:cNvPr id="140" name="正方形/長方形 13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42" name="グループ化 141"/>
          <p:cNvGrpSpPr/>
          <p:nvPr/>
        </p:nvGrpSpPr>
        <p:grpSpPr>
          <a:xfrm>
            <a:off x="10262075" y="6030000"/>
            <a:ext cx="288000" cy="288000"/>
            <a:chOff x="3459752" y="140743"/>
            <a:chExt cx="1080000" cy="1080000"/>
          </a:xfrm>
        </p:grpSpPr>
        <p:sp>
          <p:nvSpPr>
            <p:cNvPr id="143" name="正方形/長方形 14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11083041" y="6030000"/>
            <a:ext cx="288000" cy="288000"/>
            <a:chOff x="3459752" y="140743"/>
            <a:chExt cx="1080000" cy="1080000"/>
          </a:xfrm>
        </p:grpSpPr>
        <p:sp>
          <p:nvSpPr>
            <p:cNvPr id="146" name="正方形/長方形 14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7" name="正方形/長方形 14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48" name="グループ化 147"/>
          <p:cNvGrpSpPr/>
          <p:nvPr/>
        </p:nvGrpSpPr>
        <p:grpSpPr>
          <a:xfrm>
            <a:off x="11904000" y="6030000"/>
            <a:ext cx="288000" cy="288000"/>
            <a:chOff x="3459752" y="140743"/>
            <a:chExt cx="1080000" cy="1080000"/>
          </a:xfrm>
        </p:grpSpPr>
        <p:sp>
          <p:nvSpPr>
            <p:cNvPr id="149" name="正方形/長方形 14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51" name="グループ化 150"/>
          <p:cNvGrpSpPr>
            <a:grpSpLocks noChangeAspect="1"/>
          </p:cNvGrpSpPr>
          <p:nvPr/>
        </p:nvGrpSpPr>
        <p:grpSpPr>
          <a:xfrm rot="10800000">
            <a:off x="0" y="540000"/>
            <a:ext cx="288000" cy="288000"/>
            <a:chOff x="3459752" y="140743"/>
            <a:chExt cx="1080000" cy="1080000"/>
          </a:xfrm>
        </p:grpSpPr>
        <p:sp>
          <p:nvSpPr>
            <p:cNvPr id="152" name="正方形/長方形 15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3" name="正方形/長方形 15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54" name="グループ化 153"/>
          <p:cNvGrpSpPr/>
          <p:nvPr/>
        </p:nvGrpSpPr>
        <p:grpSpPr>
          <a:xfrm rot="10800000">
            <a:off x="820966" y="540000"/>
            <a:ext cx="288000" cy="288000"/>
            <a:chOff x="3459752" y="140743"/>
            <a:chExt cx="1080000" cy="1080000"/>
          </a:xfrm>
        </p:grpSpPr>
        <p:sp>
          <p:nvSpPr>
            <p:cNvPr id="155" name="正方形/長方形 15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57" name="グループ化 156"/>
          <p:cNvGrpSpPr/>
          <p:nvPr/>
        </p:nvGrpSpPr>
        <p:grpSpPr>
          <a:xfrm rot="10800000">
            <a:off x="1641932" y="540000"/>
            <a:ext cx="288000" cy="288000"/>
            <a:chOff x="3459752" y="140743"/>
            <a:chExt cx="1080000" cy="1080000"/>
          </a:xfrm>
        </p:grpSpPr>
        <p:sp>
          <p:nvSpPr>
            <p:cNvPr id="158" name="正方形/長方形 15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9" name="正方形/長方形 15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0" name="グループ化 159"/>
          <p:cNvGrpSpPr/>
          <p:nvPr/>
        </p:nvGrpSpPr>
        <p:grpSpPr>
          <a:xfrm rot="10800000">
            <a:off x="2462898" y="540000"/>
            <a:ext cx="288000" cy="288000"/>
            <a:chOff x="3459752" y="140743"/>
            <a:chExt cx="1080000" cy="1080000"/>
          </a:xfrm>
        </p:grpSpPr>
        <p:sp>
          <p:nvSpPr>
            <p:cNvPr id="161" name="正方形/長方形 16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3" name="グループ化 162"/>
          <p:cNvGrpSpPr/>
          <p:nvPr/>
        </p:nvGrpSpPr>
        <p:grpSpPr>
          <a:xfrm rot="10800000">
            <a:off x="3283864" y="540000"/>
            <a:ext cx="288000" cy="288000"/>
            <a:chOff x="3459752" y="140743"/>
            <a:chExt cx="1080000" cy="1080000"/>
          </a:xfrm>
        </p:grpSpPr>
        <p:sp>
          <p:nvSpPr>
            <p:cNvPr id="164" name="正方形/長方形 16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5" name="正方形/長方形 16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6" name="グループ化 165"/>
          <p:cNvGrpSpPr/>
          <p:nvPr/>
        </p:nvGrpSpPr>
        <p:grpSpPr>
          <a:xfrm rot="10800000">
            <a:off x="4104830" y="540000"/>
            <a:ext cx="288000" cy="288000"/>
            <a:chOff x="3459752" y="140743"/>
            <a:chExt cx="1080000" cy="1080000"/>
          </a:xfrm>
        </p:grpSpPr>
        <p:sp>
          <p:nvSpPr>
            <p:cNvPr id="167" name="正方形/長方形 16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8" name="正方形/長方形 16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9" name="グループ化 168"/>
          <p:cNvGrpSpPr/>
          <p:nvPr/>
        </p:nvGrpSpPr>
        <p:grpSpPr>
          <a:xfrm rot="10800000">
            <a:off x="4925796" y="540000"/>
            <a:ext cx="288000" cy="288000"/>
            <a:chOff x="3459752" y="140743"/>
            <a:chExt cx="1080000" cy="1080000"/>
          </a:xfrm>
        </p:grpSpPr>
        <p:sp>
          <p:nvSpPr>
            <p:cNvPr id="170" name="正方形/長方形 16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72" name="グループ化 171"/>
          <p:cNvGrpSpPr/>
          <p:nvPr/>
        </p:nvGrpSpPr>
        <p:grpSpPr>
          <a:xfrm rot="10800000">
            <a:off x="5746762" y="540000"/>
            <a:ext cx="288000" cy="288000"/>
            <a:chOff x="3459752" y="140743"/>
            <a:chExt cx="1080000" cy="1080000"/>
          </a:xfrm>
        </p:grpSpPr>
        <p:sp>
          <p:nvSpPr>
            <p:cNvPr id="173" name="正方形/長方形 17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4" name="正方形/長方形 17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75" name="グループ化 174"/>
          <p:cNvGrpSpPr/>
          <p:nvPr/>
        </p:nvGrpSpPr>
        <p:grpSpPr>
          <a:xfrm rot="10800000">
            <a:off x="6567728" y="540000"/>
            <a:ext cx="288000" cy="288000"/>
            <a:chOff x="3459752" y="140743"/>
            <a:chExt cx="1080000" cy="1080000"/>
          </a:xfrm>
        </p:grpSpPr>
        <p:sp>
          <p:nvSpPr>
            <p:cNvPr id="176" name="正方形/長方形 17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7" name="正方形/長方形 17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78" name="グループ化 177"/>
          <p:cNvGrpSpPr/>
          <p:nvPr/>
        </p:nvGrpSpPr>
        <p:grpSpPr>
          <a:xfrm rot="10800000">
            <a:off x="7388694" y="540000"/>
            <a:ext cx="288000" cy="288000"/>
            <a:chOff x="3459752" y="140743"/>
            <a:chExt cx="1080000" cy="1080000"/>
          </a:xfrm>
        </p:grpSpPr>
        <p:sp>
          <p:nvSpPr>
            <p:cNvPr id="179" name="正方形/長方形 17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0" name="正方形/長方形 17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81" name="グループ化 180"/>
          <p:cNvGrpSpPr/>
          <p:nvPr/>
        </p:nvGrpSpPr>
        <p:grpSpPr>
          <a:xfrm rot="10800000">
            <a:off x="8209660" y="540000"/>
            <a:ext cx="288000" cy="288000"/>
            <a:chOff x="3459752" y="140743"/>
            <a:chExt cx="1080000" cy="1080000"/>
          </a:xfrm>
        </p:grpSpPr>
        <p:sp>
          <p:nvSpPr>
            <p:cNvPr id="182" name="正方形/長方形 18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3" name="正方形/長方形 18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84" name="グループ化 183"/>
          <p:cNvGrpSpPr/>
          <p:nvPr/>
        </p:nvGrpSpPr>
        <p:grpSpPr>
          <a:xfrm rot="10800000">
            <a:off x="9030626" y="540000"/>
            <a:ext cx="288000" cy="288000"/>
            <a:chOff x="3459752" y="140743"/>
            <a:chExt cx="1080000" cy="1080000"/>
          </a:xfrm>
        </p:grpSpPr>
        <p:sp>
          <p:nvSpPr>
            <p:cNvPr id="185" name="正方形/長方形 18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6" name="正方形/長方形 18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87" name="グループ化 186"/>
          <p:cNvGrpSpPr/>
          <p:nvPr/>
        </p:nvGrpSpPr>
        <p:grpSpPr>
          <a:xfrm rot="10800000">
            <a:off x="9851592" y="540000"/>
            <a:ext cx="288000" cy="288000"/>
            <a:chOff x="3459752" y="140743"/>
            <a:chExt cx="1080000" cy="1080000"/>
          </a:xfrm>
        </p:grpSpPr>
        <p:sp>
          <p:nvSpPr>
            <p:cNvPr id="188" name="正方形/長方形 18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9" name="正方形/長方形 18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90" name="グループ化 189"/>
          <p:cNvGrpSpPr/>
          <p:nvPr/>
        </p:nvGrpSpPr>
        <p:grpSpPr>
          <a:xfrm rot="10800000">
            <a:off x="10672558" y="540000"/>
            <a:ext cx="288000" cy="288000"/>
            <a:chOff x="3459752" y="140743"/>
            <a:chExt cx="1080000" cy="1080000"/>
          </a:xfrm>
        </p:grpSpPr>
        <p:sp>
          <p:nvSpPr>
            <p:cNvPr id="191" name="正方形/長方形 19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2" name="正方形/長方形 19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93" name="グループ化 192"/>
          <p:cNvGrpSpPr/>
          <p:nvPr/>
        </p:nvGrpSpPr>
        <p:grpSpPr>
          <a:xfrm rot="10800000">
            <a:off x="11493524" y="540000"/>
            <a:ext cx="288000" cy="288000"/>
            <a:chOff x="3459752" y="140743"/>
            <a:chExt cx="1080000" cy="1080000"/>
          </a:xfrm>
        </p:grpSpPr>
        <p:sp>
          <p:nvSpPr>
            <p:cNvPr id="194" name="正方形/長方形 19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5" name="正方形/長方形 19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96" name="グループ化 195"/>
          <p:cNvGrpSpPr>
            <a:grpSpLocks noChangeAspect="1"/>
          </p:cNvGrpSpPr>
          <p:nvPr/>
        </p:nvGrpSpPr>
        <p:grpSpPr>
          <a:xfrm rot="10800000">
            <a:off x="410483" y="540000"/>
            <a:ext cx="288000" cy="288000"/>
            <a:chOff x="3459752" y="140743"/>
            <a:chExt cx="1080000" cy="1080000"/>
          </a:xfrm>
        </p:grpSpPr>
        <p:sp>
          <p:nvSpPr>
            <p:cNvPr id="197" name="正方形/長方形 19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99" name="グループ化 198"/>
          <p:cNvGrpSpPr/>
          <p:nvPr/>
        </p:nvGrpSpPr>
        <p:grpSpPr>
          <a:xfrm rot="10800000">
            <a:off x="1231449" y="540000"/>
            <a:ext cx="288000" cy="288000"/>
            <a:chOff x="3459752" y="140743"/>
            <a:chExt cx="1080000" cy="1080000"/>
          </a:xfrm>
        </p:grpSpPr>
        <p:sp>
          <p:nvSpPr>
            <p:cNvPr id="200" name="正方形/長方形 19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02" name="グループ化 201"/>
          <p:cNvGrpSpPr/>
          <p:nvPr/>
        </p:nvGrpSpPr>
        <p:grpSpPr>
          <a:xfrm rot="10800000">
            <a:off x="2052415" y="540000"/>
            <a:ext cx="288000" cy="288000"/>
            <a:chOff x="3459752" y="140743"/>
            <a:chExt cx="1080000" cy="1080000"/>
          </a:xfrm>
        </p:grpSpPr>
        <p:sp>
          <p:nvSpPr>
            <p:cNvPr id="203" name="正方形/長方形 20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05" name="グループ化 204"/>
          <p:cNvGrpSpPr/>
          <p:nvPr/>
        </p:nvGrpSpPr>
        <p:grpSpPr>
          <a:xfrm rot="10800000">
            <a:off x="2873381" y="540000"/>
            <a:ext cx="288000" cy="288000"/>
            <a:chOff x="3459752" y="140743"/>
            <a:chExt cx="1080000" cy="1080000"/>
          </a:xfrm>
        </p:grpSpPr>
        <p:sp>
          <p:nvSpPr>
            <p:cNvPr id="206" name="正方形/長方形 20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7" name="正方形/長方形 20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08" name="グループ化 207"/>
          <p:cNvGrpSpPr/>
          <p:nvPr/>
        </p:nvGrpSpPr>
        <p:grpSpPr>
          <a:xfrm rot="10800000">
            <a:off x="3694347" y="540000"/>
            <a:ext cx="288000" cy="288000"/>
            <a:chOff x="3459752" y="140743"/>
            <a:chExt cx="1080000" cy="1080000"/>
          </a:xfrm>
        </p:grpSpPr>
        <p:sp>
          <p:nvSpPr>
            <p:cNvPr id="209" name="正方形/長方形 20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0" name="正方形/長方形 20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1" name="グループ化 210"/>
          <p:cNvGrpSpPr/>
          <p:nvPr/>
        </p:nvGrpSpPr>
        <p:grpSpPr>
          <a:xfrm rot="10800000">
            <a:off x="4515313" y="540000"/>
            <a:ext cx="288000" cy="288000"/>
            <a:chOff x="3459752" y="140743"/>
            <a:chExt cx="1080000" cy="1080000"/>
          </a:xfrm>
        </p:grpSpPr>
        <p:sp>
          <p:nvSpPr>
            <p:cNvPr id="212" name="正方形/長方形 21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3" name="正方形/長方形 21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4" name="グループ化 213"/>
          <p:cNvGrpSpPr/>
          <p:nvPr/>
        </p:nvGrpSpPr>
        <p:grpSpPr>
          <a:xfrm rot="10800000">
            <a:off x="5336279" y="540000"/>
            <a:ext cx="288000" cy="288000"/>
            <a:chOff x="3459752" y="140743"/>
            <a:chExt cx="1080000" cy="1080000"/>
          </a:xfrm>
        </p:grpSpPr>
        <p:sp>
          <p:nvSpPr>
            <p:cNvPr id="215" name="正方形/長方形 21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6" name="正方形/長方形 21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17" name="グループ化 216"/>
          <p:cNvGrpSpPr/>
          <p:nvPr/>
        </p:nvGrpSpPr>
        <p:grpSpPr>
          <a:xfrm rot="10800000">
            <a:off x="6157245" y="540000"/>
            <a:ext cx="288000" cy="288000"/>
            <a:chOff x="3459752" y="140743"/>
            <a:chExt cx="1080000" cy="1080000"/>
          </a:xfrm>
        </p:grpSpPr>
        <p:sp>
          <p:nvSpPr>
            <p:cNvPr id="218" name="正方形/長方形 21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9" name="正方形/長方形 21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20" name="グループ化 219"/>
          <p:cNvGrpSpPr/>
          <p:nvPr/>
        </p:nvGrpSpPr>
        <p:grpSpPr>
          <a:xfrm rot="10800000">
            <a:off x="6978211" y="540000"/>
            <a:ext cx="288000" cy="288000"/>
            <a:chOff x="3459752" y="140743"/>
            <a:chExt cx="1080000" cy="1080000"/>
          </a:xfrm>
        </p:grpSpPr>
        <p:sp>
          <p:nvSpPr>
            <p:cNvPr id="221" name="正方形/長方形 22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23" name="グループ化 222"/>
          <p:cNvGrpSpPr/>
          <p:nvPr/>
        </p:nvGrpSpPr>
        <p:grpSpPr>
          <a:xfrm rot="10800000">
            <a:off x="7799177" y="540000"/>
            <a:ext cx="288000" cy="288000"/>
            <a:chOff x="3459752" y="140743"/>
            <a:chExt cx="1080000" cy="1080000"/>
          </a:xfrm>
        </p:grpSpPr>
        <p:sp>
          <p:nvSpPr>
            <p:cNvPr id="224" name="正方形/長方形 22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5" name="正方形/長方形 22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26" name="グループ化 225"/>
          <p:cNvGrpSpPr/>
          <p:nvPr/>
        </p:nvGrpSpPr>
        <p:grpSpPr>
          <a:xfrm rot="10800000">
            <a:off x="8620143" y="540000"/>
            <a:ext cx="288000" cy="288000"/>
            <a:chOff x="3459752" y="140743"/>
            <a:chExt cx="1080000" cy="1080000"/>
          </a:xfrm>
        </p:grpSpPr>
        <p:sp>
          <p:nvSpPr>
            <p:cNvPr id="227" name="正方形/長方形 22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8" name="正方形/長方形 22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29" name="グループ化 228"/>
          <p:cNvGrpSpPr/>
          <p:nvPr/>
        </p:nvGrpSpPr>
        <p:grpSpPr>
          <a:xfrm rot="10800000">
            <a:off x="9441109" y="540000"/>
            <a:ext cx="288000" cy="288000"/>
            <a:chOff x="3459752" y="140743"/>
            <a:chExt cx="1080000" cy="1080000"/>
          </a:xfrm>
        </p:grpSpPr>
        <p:sp>
          <p:nvSpPr>
            <p:cNvPr id="230" name="正方形/長方形 22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1" name="正方形/長方形 23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32" name="グループ化 231"/>
          <p:cNvGrpSpPr/>
          <p:nvPr/>
        </p:nvGrpSpPr>
        <p:grpSpPr>
          <a:xfrm rot="10800000">
            <a:off x="10262075" y="540000"/>
            <a:ext cx="288000" cy="288000"/>
            <a:chOff x="3459752" y="140743"/>
            <a:chExt cx="1080000" cy="1080000"/>
          </a:xfrm>
        </p:grpSpPr>
        <p:sp>
          <p:nvSpPr>
            <p:cNvPr id="233" name="正方形/長方形 23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4" name="正方形/長方形 23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35" name="グループ化 234"/>
          <p:cNvGrpSpPr/>
          <p:nvPr/>
        </p:nvGrpSpPr>
        <p:grpSpPr>
          <a:xfrm rot="10800000">
            <a:off x="11083041" y="540000"/>
            <a:ext cx="288000" cy="288000"/>
            <a:chOff x="3459752" y="140743"/>
            <a:chExt cx="1080000" cy="1080000"/>
          </a:xfrm>
        </p:grpSpPr>
        <p:sp>
          <p:nvSpPr>
            <p:cNvPr id="236" name="正方形/長方形 23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7" name="正方形/長方形 23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38" name="グループ化 237"/>
          <p:cNvGrpSpPr/>
          <p:nvPr/>
        </p:nvGrpSpPr>
        <p:grpSpPr>
          <a:xfrm rot="10800000">
            <a:off x="11904000" y="540000"/>
            <a:ext cx="288000" cy="288000"/>
            <a:chOff x="3459752" y="140743"/>
            <a:chExt cx="1080000" cy="1080000"/>
          </a:xfrm>
        </p:grpSpPr>
        <p:sp>
          <p:nvSpPr>
            <p:cNvPr id="239" name="正方形/長方形 23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0" name="正方形/長方形 23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41" name="正方形/長方形 240"/>
          <p:cNvSpPr/>
          <p:nvPr/>
        </p:nvSpPr>
        <p:spPr>
          <a:xfrm>
            <a:off x="6195860" y="3724578"/>
            <a:ext cx="436855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ja-JP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② can say</a:t>
            </a:r>
            <a:endParaRPr lang="en-US" altLang="ja-JP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④ should not say</a:t>
            </a:r>
          </a:p>
        </p:txBody>
      </p:sp>
      <p:sp>
        <p:nvSpPr>
          <p:cNvPr id="242" name="ドーナツ 241"/>
          <p:cNvSpPr>
            <a:spLocks noChangeAspect="1"/>
          </p:cNvSpPr>
          <p:nvPr/>
        </p:nvSpPr>
        <p:spPr>
          <a:xfrm>
            <a:off x="6139848" y="3706359"/>
            <a:ext cx="612000" cy="612000"/>
          </a:xfrm>
          <a:prstGeom prst="donut">
            <a:avLst>
              <a:gd name="adj" fmla="val 16558"/>
            </a:avLst>
          </a:prstGeom>
          <a:solidFill>
            <a:srgbClr val="FF0000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244" name="図 243">
            <a:extLst>
              <a:ext uri="{FF2B5EF4-FFF2-40B4-BE49-F238E27FC236}">
                <a16:creationId xmlns:a16="http://schemas.microsoft.com/office/drawing/2014/main" id="{9C2F6CC1-C59B-48F0-A0BB-3C7E8EA166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テキスト ボックス 15">
            <a:extLst>
              <a:ext uri="{FF2B5EF4-FFF2-40B4-BE49-F238E27FC236}">
                <a16:creationId xmlns:a16="http://schemas.microsoft.com/office/drawing/2014/main" id="{767A8223-F705-4B9D-8A9E-F20152E53E5A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excersise 1-1">
            <a:hlinkClick r:id="" action="ppaction://media"/>
            <a:extLst>
              <a:ext uri="{FF2B5EF4-FFF2-40B4-BE49-F238E27FC236}">
                <a16:creationId xmlns:a16="http://schemas.microsoft.com/office/drawing/2014/main" id="{07498632-39A2-45AF-8D7F-1DA6F599E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8694" y="281751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36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241" grpId="0"/>
      <p:bldP spid="2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751720" y="2457669"/>
            <a:ext cx="868856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（　　</a:t>
            </a:r>
            <a:r>
              <a:rPr lang="ja-JP" altLang="en-US" sz="4000" b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　）の語句を使って、イラストを表す文を言ってみよう。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60" name="グループ化 59"/>
          <p:cNvGrpSpPr>
            <a:grpSpLocks noChangeAspect="1"/>
          </p:cNvGrpSpPr>
          <p:nvPr/>
        </p:nvGrpSpPr>
        <p:grpSpPr>
          <a:xfrm>
            <a:off x="0" y="6030000"/>
            <a:ext cx="288000" cy="288000"/>
            <a:chOff x="3459752" y="140743"/>
            <a:chExt cx="1080000" cy="1080000"/>
          </a:xfrm>
        </p:grpSpPr>
        <p:sp>
          <p:nvSpPr>
            <p:cNvPr id="57" name="正方形/長方形 5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820966" y="6030000"/>
            <a:ext cx="288000" cy="288000"/>
            <a:chOff x="3459752" y="140743"/>
            <a:chExt cx="1080000" cy="1080000"/>
          </a:xfrm>
        </p:grpSpPr>
        <p:sp>
          <p:nvSpPr>
            <p:cNvPr id="65" name="正方形/長方形 6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1641932" y="6030000"/>
            <a:ext cx="288000" cy="288000"/>
            <a:chOff x="3459752" y="140743"/>
            <a:chExt cx="1080000" cy="1080000"/>
          </a:xfrm>
        </p:grpSpPr>
        <p:sp>
          <p:nvSpPr>
            <p:cNvPr id="68" name="正方形/長方形 6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2462898" y="6030000"/>
            <a:ext cx="288000" cy="288000"/>
            <a:chOff x="3459752" y="140743"/>
            <a:chExt cx="1080000" cy="1080000"/>
          </a:xfrm>
        </p:grpSpPr>
        <p:sp>
          <p:nvSpPr>
            <p:cNvPr id="71" name="正方形/長方形 7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3283864" y="6030000"/>
            <a:ext cx="288000" cy="288000"/>
            <a:chOff x="3459752" y="140743"/>
            <a:chExt cx="1080000" cy="1080000"/>
          </a:xfrm>
        </p:grpSpPr>
        <p:sp>
          <p:nvSpPr>
            <p:cNvPr id="74" name="正方形/長方形 7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4104830" y="6030000"/>
            <a:ext cx="288000" cy="288000"/>
            <a:chOff x="3459752" y="140743"/>
            <a:chExt cx="1080000" cy="1080000"/>
          </a:xfrm>
        </p:grpSpPr>
        <p:sp>
          <p:nvSpPr>
            <p:cNvPr id="77" name="正方形/長方形 7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4925796" y="6030000"/>
            <a:ext cx="288000" cy="288000"/>
            <a:chOff x="3459752" y="140743"/>
            <a:chExt cx="1080000" cy="1080000"/>
          </a:xfrm>
        </p:grpSpPr>
        <p:sp>
          <p:nvSpPr>
            <p:cNvPr id="80" name="正方形/長方形 7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5746762" y="6030000"/>
            <a:ext cx="288000" cy="288000"/>
            <a:chOff x="3459752" y="140743"/>
            <a:chExt cx="1080000" cy="1080000"/>
          </a:xfrm>
        </p:grpSpPr>
        <p:sp>
          <p:nvSpPr>
            <p:cNvPr id="83" name="正方形/長方形 8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6567728" y="6030000"/>
            <a:ext cx="288000" cy="288000"/>
            <a:chOff x="3459752" y="140743"/>
            <a:chExt cx="1080000" cy="1080000"/>
          </a:xfrm>
        </p:grpSpPr>
        <p:sp>
          <p:nvSpPr>
            <p:cNvPr id="86" name="正方形/長方形 8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8" name="グループ化 87"/>
          <p:cNvGrpSpPr/>
          <p:nvPr/>
        </p:nvGrpSpPr>
        <p:grpSpPr>
          <a:xfrm>
            <a:off x="7388694" y="6030000"/>
            <a:ext cx="288000" cy="288000"/>
            <a:chOff x="3459752" y="140743"/>
            <a:chExt cx="1080000" cy="1080000"/>
          </a:xfrm>
        </p:grpSpPr>
        <p:sp>
          <p:nvSpPr>
            <p:cNvPr id="89" name="正方形/長方形 8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8209660" y="6030000"/>
            <a:ext cx="288000" cy="288000"/>
            <a:chOff x="3459752" y="140743"/>
            <a:chExt cx="1080000" cy="1080000"/>
          </a:xfrm>
        </p:grpSpPr>
        <p:sp>
          <p:nvSpPr>
            <p:cNvPr id="92" name="正方形/長方形 9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4" name="グループ化 93"/>
          <p:cNvGrpSpPr/>
          <p:nvPr/>
        </p:nvGrpSpPr>
        <p:grpSpPr>
          <a:xfrm>
            <a:off x="9030626" y="6030000"/>
            <a:ext cx="288000" cy="288000"/>
            <a:chOff x="3459752" y="140743"/>
            <a:chExt cx="1080000" cy="1080000"/>
          </a:xfrm>
        </p:grpSpPr>
        <p:sp>
          <p:nvSpPr>
            <p:cNvPr id="95" name="正方形/長方形 9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9851592" y="6030000"/>
            <a:ext cx="288000" cy="288000"/>
            <a:chOff x="3459752" y="140743"/>
            <a:chExt cx="1080000" cy="1080000"/>
          </a:xfrm>
        </p:grpSpPr>
        <p:sp>
          <p:nvSpPr>
            <p:cNvPr id="98" name="正方形/長方形 9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0" name="グループ化 99"/>
          <p:cNvGrpSpPr/>
          <p:nvPr/>
        </p:nvGrpSpPr>
        <p:grpSpPr>
          <a:xfrm>
            <a:off x="10672558" y="6030000"/>
            <a:ext cx="288000" cy="288000"/>
            <a:chOff x="3459752" y="140743"/>
            <a:chExt cx="1080000" cy="108000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11493524" y="6030000"/>
            <a:ext cx="288000" cy="288000"/>
            <a:chOff x="3459752" y="140743"/>
            <a:chExt cx="1080000" cy="1080000"/>
          </a:xfrm>
        </p:grpSpPr>
        <p:sp>
          <p:nvSpPr>
            <p:cNvPr id="104" name="正方形/長方形 10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6" name="グループ化 105"/>
          <p:cNvGrpSpPr>
            <a:grpSpLocks noChangeAspect="1"/>
          </p:cNvGrpSpPr>
          <p:nvPr/>
        </p:nvGrpSpPr>
        <p:grpSpPr>
          <a:xfrm>
            <a:off x="410483" y="6030000"/>
            <a:ext cx="288000" cy="288000"/>
            <a:chOff x="3459752" y="140743"/>
            <a:chExt cx="1080000" cy="1080000"/>
          </a:xfrm>
        </p:grpSpPr>
        <p:sp>
          <p:nvSpPr>
            <p:cNvPr id="107" name="正方形/長方形 10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9" name="グループ化 108"/>
          <p:cNvGrpSpPr/>
          <p:nvPr/>
        </p:nvGrpSpPr>
        <p:grpSpPr>
          <a:xfrm>
            <a:off x="1231449" y="6030000"/>
            <a:ext cx="288000" cy="288000"/>
            <a:chOff x="3459752" y="140743"/>
            <a:chExt cx="1080000" cy="1080000"/>
          </a:xfrm>
        </p:grpSpPr>
        <p:sp>
          <p:nvSpPr>
            <p:cNvPr id="110" name="正方形/長方形 10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2" name="グループ化 111"/>
          <p:cNvGrpSpPr/>
          <p:nvPr/>
        </p:nvGrpSpPr>
        <p:grpSpPr>
          <a:xfrm>
            <a:off x="2052415" y="6030000"/>
            <a:ext cx="288000" cy="288000"/>
            <a:chOff x="3459752" y="140743"/>
            <a:chExt cx="1080000" cy="1080000"/>
          </a:xfrm>
        </p:grpSpPr>
        <p:sp>
          <p:nvSpPr>
            <p:cNvPr id="113" name="正方形/長方形 11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873381" y="6030000"/>
            <a:ext cx="288000" cy="288000"/>
            <a:chOff x="3459752" y="140743"/>
            <a:chExt cx="1080000" cy="1080000"/>
          </a:xfrm>
        </p:grpSpPr>
        <p:sp>
          <p:nvSpPr>
            <p:cNvPr id="116" name="正方形/長方形 11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3694347" y="6030000"/>
            <a:ext cx="288000" cy="288000"/>
            <a:chOff x="3459752" y="140743"/>
            <a:chExt cx="1080000" cy="1080000"/>
          </a:xfrm>
        </p:grpSpPr>
        <p:sp>
          <p:nvSpPr>
            <p:cNvPr id="119" name="正方形/長方形 11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4515313" y="6030000"/>
            <a:ext cx="288000" cy="288000"/>
            <a:chOff x="3459752" y="140743"/>
            <a:chExt cx="1080000" cy="1080000"/>
          </a:xfrm>
        </p:grpSpPr>
        <p:sp>
          <p:nvSpPr>
            <p:cNvPr id="122" name="正方形/長方形 12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3" name="正方形/長方形 12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4" name="グループ化 123"/>
          <p:cNvGrpSpPr/>
          <p:nvPr/>
        </p:nvGrpSpPr>
        <p:grpSpPr>
          <a:xfrm>
            <a:off x="5336279" y="6030000"/>
            <a:ext cx="288000" cy="288000"/>
            <a:chOff x="3459752" y="140743"/>
            <a:chExt cx="1080000" cy="1080000"/>
          </a:xfrm>
        </p:grpSpPr>
        <p:sp>
          <p:nvSpPr>
            <p:cNvPr id="125" name="正方形/長方形 12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7" name="グループ化 126"/>
          <p:cNvGrpSpPr/>
          <p:nvPr/>
        </p:nvGrpSpPr>
        <p:grpSpPr>
          <a:xfrm>
            <a:off x="6157245" y="6030000"/>
            <a:ext cx="288000" cy="288000"/>
            <a:chOff x="3459752" y="140743"/>
            <a:chExt cx="1080000" cy="1080000"/>
          </a:xfrm>
        </p:grpSpPr>
        <p:sp>
          <p:nvSpPr>
            <p:cNvPr id="128" name="正方形/長方形 12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0" name="グループ化 129"/>
          <p:cNvGrpSpPr/>
          <p:nvPr/>
        </p:nvGrpSpPr>
        <p:grpSpPr>
          <a:xfrm>
            <a:off x="6978211" y="6030000"/>
            <a:ext cx="288000" cy="288000"/>
            <a:chOff x="3459752" y="140743"/>
            <a:chExt cx="1080000" cy="1080000"/>
          </a:xfrm>
        </p:grpSpPr>
        <p:sp>
          <p:nvSpPr>
            <p:cNvPr id="131" name="正方形/長方形 13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2" name="正方形/長方形 13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3" name="グループ化 132"/>
          <p:cNvGrpSpPr/>
          <p:nvPr/>
        </p:nvGrpSpPr>
        <p:grpSpPr>
          <a:xfrm>
            <a:off x="7799177" y="6030000"/>
            <a:ext cx="288000" cy="288000"/>
            <a:chOff x="3459752" y="140743"/>
            <a:chExt cx="1080000" cy="1080000"/>
          </a:xfrm>
        </p:grpSpPr>
        <p:sp>
          <p:nvSpPr>
            <p:cNvPr id="134" name="正方形/長方形 13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6" name="グループ化 135"/>
          <p:cNvGrpSpPr/>
          <p:nvPr/>
        </p:nvGrpSpPr>
        <p:grpSpPr>
          <a:xfrm>
            <a:off x="8620143" y="6030000"/>
            <a:ext cx="288000" cy="288000"/>
            <a:chOff x="3459752" y="140743"/>
            <a:chExt cx="1080000" cy="1080000"/>
          </a:xfrm>
        </p:grpSpPr>
        <p:sp>
          <p:nvSpPr>
            <p:cNvPr id="137" name="正方形/長方形 13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9441109" y="6030000"/>
            <a:ext cx="288000" cy="288000"/>
            <a:chOff x="3459752" y="140743"/>
            <a:chExt cx="1080000" cy="1080000"/>
          </a:xfrm>
        </p:grpSpPr>
        <p:sp>
          <p:nvSpPr>
            <p:cNvPr id="140" name="正方形/長方形 13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2" name="グループ化 141"/>
          <p:cNvGrpSpPr/>
          <p:nvPr/>
        </p:nvGrpSpPr>
        <p:grpSpPr>
          <a:xfrm>
            <a:off x="10262075" y="6030000"/>
            <a:ext cx="288000" cy="288000"/>
            <a:chOff x="3459752" y="140743"/>
            <a:chExt cx="1080000" cy="1080000"/>
          </a:xfrm>
        </p:grpSpPr>
        <p:sp>
          <p:nvSpPr>
            <p:cNvPr id="143" name="正方形/長方形 14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11083041" y="6030000"/>
            <a:ext cx="288000" cy="288000"/>
            <a:chOff x="3459752" y="140743"/>
            <a:chExt cx="1080000" cy="1080000"/>
          </a:xfrm>
        </p:grpSpPr>
        <p:sp>
          <p:nvSpPr>
            <p:cNvPr id="146" name="正方形/長方形 14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7" name="正方形/長方形 14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8" name="グループ化 147"/>
          <p:cNvGrpSpPr/>
          <p:nvPr/>
        </p:nvGrpSpPr>
        <p:grpSpPr>
          <a:xfrm>
            <a:off x="11904000" y="6030000"/>
            <a:ext cx="288000" cy="288000"/>
            <a:chOff x="3459752" y="140743"/>
            <a:chExt cx="1080000" cy="1080000"/>
          </a:xfrm>
        </p:grpSpPr>
        <p:sp>
          <p:nvSpPr>
            <p:cNvPr id="149" name="正方形/長方形 14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1" name="グループ化 150"/>
          <p:cNvGrpSpPr>
            <a:grpSpLocks noChangeAspect="1"/>
          </p:cNvGrpSpPr>
          <p:nvPr/>
        </p:nvGrpSpPr>
        <p:grpSpPr>
          <a:xfrm rot="10800000">
            <a:off x="0" y="540000"/>
            <a:ext cx="288000" cy="288000"/>
            <a:chOff x="3459752" y="140743"/>
            <a:chExt cx="1080000" cy="1080000"/>
          </a:xfrm>
        </p:grpSpPr>
        <p:sp>
          <p:nvSpPr>
            <p:cNvPr id="152" name="正方形/長方形 15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3" name="正方形/長方形 15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4" name="グループ化 153"/>
          <p:cNvGrpSpPr/>
          <p:nvPr/>
        </p:nvGrpSpPr>
        <p:grpSpPr>
          <a:xfrm rot="10800000">
            <a:off x="820966" y="540000"/>
            <a:ext cx="288000" cy="288000"/>
            <a:chOff x="3459752" y="140743"/>
            <a:chExt cx="1080000" cy="1080000"/>
          </a:xfrm>
        </p:grpSpPr>
        <p:sp>
          <p:nvSpPr>
            <p:cNvPr id="155" name="正方形/長方形 15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7" name="グループ化 156"/>
          <p:cNvGrpSpPr/>
          <p:nvPr/>
        </p:nvGrpSpPr>
        <p:grpSpPr>
          <a:xfrm rot="10800000">
            <a:off x="1641932" y="540000"/>
            <a:ext cx="288000" cy="288000"/>
            <a:chOff x="3459752" y="140743"/>
            <a:chExt cx="1080000" cy="1080000"/>
          </a:xfrm>
        </p:grpSpPr>
        <p:sp>
          <p:nvSpPr>
            <p:cNvPr id="158" name="正方形/長方形 15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9" name="正方形/長方形 15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0" name="グループ化 159"/>
          <p:cNvGrpSpPr/>
          <p:nvPr/>
        </p:nvGrpSpPr>
        <p:grpSpPr>
          <a:xfrm rot="10800000">
            <a:off x="2462898" y="540000"/>
            <a:ext cx="288000" cy="288000"/>
            <a:chOff x="3459752" y="140743"/>
            <a:chExt cx="1080000" cy="1080000"/>
          </a:xfrm>
        </p:grpSpPr>
        <p:sp>
          <p:nvSpPr>
            <p:cNvPr id="161" name="正方形/長方形 16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3" name="グループ化 162"/>
          <p:cNvGrpSpPr/>
          <p:nvPr/>
        </p:nvGrpSpPr>
        <p:grpSpPr>
          <a:xfrm rot="10800000">
            <a:off x="3283864" y="540000"/>
            <a:ext cx="288000" cy="288000"/>
            <a:chOff x="3459752" y="140743"/>
            <a:chExt cx="1080000" cy="1080000"/>
          </a:xfrm>
        </p:grpSpPr>
        <p:sp>
          <p:nvSpPr>
            <p:cNvPr id="164" name="正方形/長方形 16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5" name="正方形/長方形 16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6" name="グループ化 165"/>
          <p:cNvGrpSpPr/>
          <p:nvPr/>
        </p:nvGrpSpPr>
        <p:grpSpPr>
          <a:xfrm rot="10800000">
            <a:off x="4104830" y="540000"/>
            <a:ext cx="288000" cy="288000"/>
            <a:chOff x="3459752" y="140743"/>
            <a:chExt cx="1080000" cy="1080000"/>
          </a:xfrm>
        </p:grpSpPr>
        <p:sp>
          <p:nvSpPr>
            <p:cNvPr id="167" name="正方形/長方形 16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8" name="正方形/長方形 16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9" name="グループ化 168"/>
          <p:cNvGrpSpPr/>
          <p:nvPr/>
        </p:nvGrpSpPr>
        <p:grpSpPr>
          <a:xfrm rot="10800000">
            <a:off x="4925796" y="540000"/>
            <a:ext cx="288000" cy="288000"/>
            <a:chOff x="3459752" y="140743"/>
            <a:chExt cx="1080000" cy="1080000"/>
          </a:xfrm>
        </p:grpSpPr>
        <p:sp>
          <p:nvSpPr>
            <p:cNvPr id="170" name="正方形/長方形 16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2" name="グループ化 171"/>
          <p:cNvGrpSpPr/>
          <p:nvPr/>
        </p:nvGrpSpPr>
        <p:grpSpPr>
          <a:xfrm rot="10800000">
            <a:off x="5746762" y="540000"/>
            <a:ext cx="288000" cy="288000"/>
            <a:chOff x="3459752" y="140743"/>
            <a:chExt cx="1080000" cy="1080000"/>
          </a:xfrm>
        </p:grpSpPr>
        <p:sp>
          <p:nvSpPr>
            <p:cNvPr id="173" name="正方形/長方形 17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4" name="正方形/長方形 17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5" name="グループ化 174"/>
          <p:cNvGrpSpPr/>
          <p:nvPr/>
        </p:nvGrpSpPr>
        <p:grpSpPr>
          <a:xfrm rot="10800000">
            <a:off x="6567728" y="540000"/>
            <a:ext cx="288000" cy="288000"/>
            <a:chOff x="3459752" y="140743"/>
            <a:chExt cx="1080000" cy="1080000"/>
          </a:xfrm>
        </p:grpSpPr>
        <p:sp>
          <p:nvSpPr>
            <p:cNvPr id="176" name="正方形/長方形 17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7" name="正方形/長方形 17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8" name="グループ化 177"/>
          <p:cNvGrpSpPr/>
          <p:nvPr/>
        </p:nvGrpSpPr>
        <p:grpSpPr>
          <a:xfrm rot="10800000">
            <a:off x="7388694" y="540000"/>
            <a:ext cx="288000" cy="288000"/>
            <a:chOff x="3459752" y="140743"/>
            <a:chExt cx="1080000" cy="1080000"/>
          </a:xfrm>
        </p:grpSpPr>
        <p:sp>
          <p:nvSpPr>
            <p:cNvPr id="179" name="正方形/長方形 17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0" name="正方形/長方形 17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1" name="グループ化 180"/>
          <p:cNvGrpSpPr/>
          <p:nvPr/>
        </p:nvGrpSpPr>
        <p:grpSpPr>
          <a:xfrm rot="10800000">
            <a:off x="8209660" y="540000"/>
            <a:ext cx="288000" cy="288000"/>
            <a:chOff x="3459752" y="140743"/>
            <a:chExt cx="1080000" cy="1080000"/>
          </a:xfrm>
        </p:grpSpPr>
        <p:sp>
          <p:nvSpPr>
            <p:cNvPr id="182" name="正方形/長方形 18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3" name="正方形/長方形 18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4" name="グループ化 183"/>
          <p:cNvGrpSpPr/>
          <p:nvPr/>
        </p:nvGrpSpPr>
        <p:grpSpPr>
          <a:xfrm rot="10800000">
            <a:off x="9030626" y="540000"/>
            <a:ext cx="288000" cy="288000"/>
            <a:chOff x="3459752" y="140743"/>
            <a:chExt cx="1080000" cy="1080000"/>
          </a:xfrm>
        </p:grpSpPr>
        <p:sp>
          <p:nvSpPr>
            <p:cNvPr id="185" name="正方形/長方形 18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6" name="正方形/長方形 18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7" name="グループ化 186"/>
          <p:cNvGrpSpPr/>
          <p:nvPr/>
        </p:nvGrpSpPr>
        <p:grpSpPr>
          <a:xfrm rot="10800000">
            <a:off x="9851592" y="540000"/>
            <a:ext cx="288000" cy="288000"/>
            <a:chOff x="3459752" y="140743"/>
            <a:chExt cx="1080000" cy="1080000"/>
          </a:xfrm>
        </p:grpSpPr>
        <p:sp>
          <p:nvSpPr>
            <p:cNvPr id="188" name="正方形/長方形 18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9" name="正方形/長方形 18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0" name="グループ化 189"/>
          <p:cNvGrpSpPr/>
          <p:nvPr/>
        </p:nvGrpSpPr>
        <p:grpSpPr>
          <a:xfrm rot="10800000">
            <a:off x="10672558" y="540000"/>
            <a:ext cx="288000" cy="288000"/>
            <a:chOff x="3459752" y="140743"/>
            <a:chExt cx="1080000" cy="1080000"/>
          </a:xfrm>
        </p:grpSpPr>
        <p:sp>
          <p:nvSpPr>
            <p:cNvPr id="191" name="正方形/長方形 19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2" name="正方形/長方形 19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3" name="グループ化 192"/>
          <p:cNvGrpSpPr/>
          <p:nvPr/>
        </p:nvGrpSpPr>
        <p:grpSpPr>
          <a:xfrm rot="10800000">
            <a:off x="11493524" y="540000"/>
            <a:ext cx="288000" cy="288000"/>
            <a:chOff x="3459752" y="140743"/>
            <a:chExt cx="1080000" cy="1080000"/>
          </a:xfrm>
        </p:grpSpPr>
        <p:sp>
          <p:nvSpPr>
            <p:cNvPr id="194" name="正方形/長方形 19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5" name="正方形/長方形 19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6" name="グループ化 195"/>
          <p:cNvGrpSpPr>
            <a:grpSpLocks noChangeAspect="1"/>
          </p:cNvGrpSpPr>
          <p:nvPr/>
        </p:nvGrpSpPr>
        <p:grpSpPr>
          <a:xfrm rot="10800000">
            <a:off x="410483" y="540000"/>
            <a:ext cx="288000" cy="288000"/>
            <a:chOff x="3459752" y="140743"/>
            <a:chExt cx="1080000" cy="1080000"/>
          </a:xfrm>
        </p:grpSpPr>
        <p:sp>
          <p:nvSpPr>
            <p:cNvPr id="197" name="正方形/長方形 19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9" name="グループ化 198"/>
          <p:cNvGrpSpPr/>
          <p:nvPr/>
        </p:nvGrpSpPr>
        <p:grpSpPr>
          <a:xfrm rot="10800000">
            <a:off x="1231449" y="540000"/>
            <a:ext cx="288000" cy="288000"/>
            <a:chOff x="3459752" y="140743"/>
            <a:chExt cx="1080000" cy="1080000"/>
          </a:xfrm>
        </p:grpSpPr>
        <p:sp>
          <p:nvSpPr>
            <p:cNvPr id="200" name="正方形/長方形 19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2" name="グループ化 201"/>
          <p:cNvGrpSpPr/>
          <p:nvPr/>
        </p:nvGrpSpPr>
        <p:grpSpPr>
          <a:xfrm rot="10800000">
            <a:off x="2052415" y="540000"/>
            <a:ext cx="288000" cy="288000"/>
            <a:chOff x="3459752" y="140743"/>
            <a:chExt cx="1080000" cy="1080000"/>
          </a:xfrm>
        </p:grpSpPr>
        <p:sp>
          <p:nvSpPr>
            <p:cNvPr id="203" name="正方形/長方形 20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5" name="グループ化 204"/>
          <p:cNvGrpSpPr/>
          <p:nvPr/>
        </p:nvGrpSpPr>
        <p:grpSpPr>
          <a:xfrm rot="10800000">
            <a:off x="2873381" y="540000"/>
            <a:ext cx="288000" cy="288000"/>
            <a:chOff x="3459752" y="140743"/>
            <a:chExt cx="1080000" cy="1080000"/>
          </a:xfrm>
        </p:grpSpPr>
        <p:sp>
          <p:nvSpPr>
            <p:cNvPr id="206" name="正方形/長方形 20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7" name="正方形/長方形 20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8" name="グループ化 207"/>
          <p:cNvGrpSpPr/>
          <p:nvPr/>
        </p:nvGrpSpPr>
        <p:grpSpPr>
          <a:xfrm rot="10800000">
            <a:off x="3694347" y="540000"/>
            <a:ext cx="288000" cy="288000"/>
            <a:chOff x="3459752" y="140743"/>
            <a:chExt cx="1080000" cy="1080000"/>
          </a:xfrm>
        </p:grpSpPr>
        <p:sp>
          <p:nvSpPr>
            <p:cNvPr id="209" name="正方形/長方形 20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0" name="正方形/長方形 20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1" name="グループ化 210"/>
          <p:cNvGrpSpPr/>
          <p:nvPr/>
        </p:nvGrpSpPr>
        <p:grpSpPr>
          <a:xfrm rot="10800000">
            <a:off x="4515313" y="540000"/>
            <a:ext cx="288000" cy="288000"/>
            <a:chOff x="3459752" y="140743"/>
            <a:chExt cx="1080000" cy="1080000"/>
          </a:xfrm>
        </p:grpSpPr>
        <p:sp>
          <p:nvSpPr>
            <p:cNvPr id="212" name="正方形/長方形 21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3" name="正方形/長方形 21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4" name="グループ化 213"/>
          <p:cNvGrpSpPr/>
          <p:nvPr/>
        </p:nvGrpSpPr>
        <p:grpSpPr>
          <a:xfrm rot="10800000">
            <a:off x="5336279" y="540000"/>
            <a:ext cx="288000" cy="288000"/>
            <a:chOff x="3459752" y="140743"/>
            <a:chExt cx="1080000" cy="1080000"/>
          </a:xfrm>
        </p:grpSpPr>
        <p:sp>
          <p:nvSpPr>
            <p:cNvPr id="215" name="正方形/長方形 21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6" name="正方形/長方形 21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7" name="グループ化 216"/>
          <p:cNvGrpSpPr/>
          <p:nvPr/>
        </p:nvGrpSpPr>
        <p:grpSpPr>
          <a:xfrm rot="10800000">
            <a:off x="6157245" y="540000"/>
            <a:ext cx="288000" cy="288000"/>
            <a:chOff x="3459752" y="140743"/>
            <a:chExt cx="1080000" cy="1080000"/>
          </a:xfrm>
        </p:grpSpPr>
        <p:sp>
          <p:nvSpPr>
            <p:cNvPr id="218" name="正方形/長方形 21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9" name="正方形/長方形 21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0" name="グループ化 219"/>
          <p:cNvGrpSpPr/>
          <p:nvPr/>
        </p:nvGrpSpPr>
        <p:grpSpPr>
          <a:xfrm rot="10800000">
            <a:off x="6978211" y="540000"/>
            <a:ext cx="288000" cy="288000"/>
            <a:chOff x="3459752" y="140743"/>
            <a:chExt cx="1080000" cy="1080000"/>
          </a:xfrm>
        </p:grpSpPr>
        <p:sp>
          <p:nvSpPr>
            <p:cNvPr id="221" name="正方形/長方形 22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3" name="グループ化 222"/>
          <p:cNvGrpSpPr/>
          <p:nvPr/>
        </p:nvGrpSpPr>
        <p:grpSpPr>
          <a:xfrm rot="10800000">
            <a:off x="7799177" y="540000"/>
            <a:ext cx="288000" cy="288000"/>
            <a:chOff x="3459752" y="140743"/>
            <a:chExt cx="1080000" cy="1080000"/>
          </a:xfrm>
        </p:grpSpPr>
        <p:sp>
          <p:nvSpPr>
            <p:cNvPr id="224" name="正方形/長方形 22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5" name="正方形/長方形 22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6" name="グループ化 225"/>
          <p:cNvGrpSpPr/>
          <p:nvPr/>
        </p:nvGrpSpPr>
        <p:grpSpPr>
          <a:xfrm rot="10800000">
            <a:off x="8620143" y="540000"/>
            <a:ext cx="288000" cy="288000"/>
            <a:chOff x="3459752" y="140743"/>
            <a:chExt cx="1080000" cy="1080000"/>
          </a:xfrm>
        </p:grpSpPr>
        <p:sp>
          <p:nvSpPr>
            <p:cNvPr id="227" name="正方形/長方形 22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8" name="正方形/長方形 22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9" name="グループ化 228"/>
          <p:cNvGrpSpPr/>
          <p:nvPr/>
        </p:nvGrpSpPr>
        <p:grpSpPr>
          <a:xfrm rot="10800000">
            <a:off x="9441109" y="540000"/>
            <a:ext cx="288000" cy="288000"/>
            <a:chOff x="3459752" y="140743"/>
            <a:chExt cx="1080000" cy="1080000"/>
          </a:xfrm>
        </p:grpSpPr>
        <p:sp>
          <p:nvSpPr>
            <p:cNvPr id="230" name="正方形/長方形 22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1" name="正方形/長方形 23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2" name="グループ化 231"/>
          <p:cNvGrpSpPr/>
          <p:nvPr/>
        </p:nvGrpSpPr>
        <p:grpSpPr>
          <a:xfrm rot="10800000">
            <a:off x="10262075" y="540000"/>
            <a:ext cx="288000" cy="288000"/>
            <a:chOff x="3459752" y="140743"/>
            <a:chExt cx="1080000" cy="1080000"/>
          </a:xfrm>
        </p:grpSpPr>
        <p:sp>
          <p:nvSpPr>
            <p:cNvPr id="233" name="正方形/長方形 23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4" name="正方形/長方形 23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5" name="グループ化 234"/>
          <p:cNvGrpSpPr/>
          <p:nvPr/>
        </p:nvGrpSpPr>
        <p:grpSpPr>
          <a:xfrm rot="10800000">
            <a:off x="11083041" y="540000"/>
            <a:ext cx="288000" cy="288000"/>
            <a:chOff x="3459752" y="140743"/>
            <a:chExt cx="1080000" cy="1080000"/>
          </a:xfrm>
        </p:grpSpPr>
        <p:sp>
          <p:nvSpPr>
            <p:cNvPr id="236" name="正方形/長方形 23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7" name="正方形/長方形 23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8" name="グループ化 237"/>
          <p:cNvGrpSpPr/>
          <p:nvPr/>
        </p:nvGrpSpPr>
        <p:grpSpPr>
          <a:xfrm rot="10800000">
            <a:off x="11904000" y="540000"/>
            <a:ext cx="288000" cy="288000"/>
            <a:chOff x="3459752" y="140743"/>
            <a:chExt cx="1080000" cy="1080000"/>
          </a:xfrm>
        </p:grpSpPr>
        <p:sp>
          <p:nvSpPr>
            <p:cNvPr id="239" name="正方形/長方形 23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0" name="正方形/長方形 23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42" name="テキスト ボックス 241"/>
          <p:cNvSpPr txBox="1"/>
          <p:nvPr/>
        </p:nvSpPr>
        <p:spPr>
          <a:xfrm>
            <a:off x="5775804" y="1178563"/>
            <a:ext cx="64039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000" dirty="0">
                <a:solidFill>
                  <a:srgbClr val="FFC000">
                    <a:lumMod val="50000"/>
                  </a:srgb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  <a:endParaRPr kumimoji="1" lang="ja-JP" altLang="en-US" sz="700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41" name="図 240">
            <a:extLst>
              <a:ext uri="{FF2B5EF4-FFF2-40B4-BE49-F238E27FC236}">
                <a16:creationId xmlns:a16="http://schemas.microsoft.com/office/drawing/2014/main" id="{E9DEBB75-F40D-498C-BC4E-5D197E1D8BB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テキスト ボックス 15">
            <a:extLst>
              <a:ext uri="{FF2B5EF4-FFF2-40B4-BE49-F238E27FC236}">
                <a16:creationId xmlns:a16="http://schemas.microsoft.com/office/drawing/2014/main" id="{DD94F9E5-C2AA-4E90-B4FC-03F0CA753141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excersise2">
            <a:hlinkClick r:id="" action="ppaction://media"/>
            <a:extLst>
              <a:ext uri="{FF2B5EF4-FFF2-40B4-BE49-F238E27FC236}">
                <a16:creationId xmlns:a16="http://schemas.microsoft.com/office/drawing/2014/main" id="{08BFD10E-9E39-409B-AC6F-C0307DB52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8211" y="151124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3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グループ化 59"/>
          <p:cNvGrpSpPr>
            <a:grpSpLocks noChangeAspect="1"/>
          </p:cNvGrpSpPr>
          <p:nvPr/>
        </p:nvGrpSpPr>
        <p:grpSpPr>
          <a:xfrm>
            <a:off x="0" y="6030000"/>
            <a:ext cx="288000" cy="288000"/>
            <a:chOff x="3459752" y="140743"/>
            <a:chExt cx="1080000" cy="1080000"/>
          </a:xfrm>
        </p:grpSpPr>
        <p:sp>
          <p:nvSpPr>
            <p:cNvPr id="57" name="正方形/長方形 5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820966" y="6030000"/>
            <a:ext cx="288000" cy="288000"/>
            <a:chOff x="3459752" y="140743"/>
            <a:chExt cx="1080000" cy="1080000"/>
          </a:xfrm>
        </p:grpSpPr>
        <p:sp>
          <p:nvSpPr>
            <p:cNvPr id="65" name="正方形/長方形 6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1641932" y="6030000"/>
            <a:ext cx="288000" cy="288000"/>
            <a:chOff x="3459752" y="140743"/>
            <a:chExt cx="1080000" cy="1080000"/>
          </a:xfrm>
        </p:grpSpPr>
        <p:sp>
          <p:nvSpPr>
            <p:cNvPr id="68" name="正方形/長方形 6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2462898" y="6030000"/>
            <a:ext cx="288000" cy="288000"/>
            <a:chOff x="3459752" y="140743"/>
            <a:chExt cx="1080000" cy="1080000"/>
          </a:xfrm>
        </p:grpSpPr>
        <p:sp>
          <p:nvSpPr>
            <p:cNvPr id="71" name="正方形/長方形 7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3283864" y="6030000"/>
            <a:ext cx="288000" cy="288000"/>
            <a:chOff x="3459752" y="140743"/>
            <a:chExt cx="1080000" cy="1080000"/>
          </a:xfrm>
        </p:grpSpPr>
        <p:sp>
          <p:nvSpPr>
            <p:cNvPr id="74" name="正方形/長方形 7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4104830" y="6030000"/>
            <a:ext cx="288000" cy="288000"/>
            <a:chOff x="3459752" y="140743"/>
            <a:chExt cx="1080000" cy="1080000"/>
          </a:xfrm>
        </p:grpSpPr>
        <p:sp>
          <p:nvSpPr>
            <p:cNvPr id="77" name="正方形/長方形 7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4925796" y="6030000"/>
            <a:ext cx="288000" cy="288000"/>
            <a:chOff x="3459752" y="140743"/>
            <a:chExt cx="1080000" cy="1080000"/>
          </a:xfrm>
        </p:grpSpPr>
        <p:sp>
          <p:nvSpPr>
            <p:cNvPr id="80" name="正方形/長方形 7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5746762" y="6030000"/>
            <a:ext cx="288000" cy="288000"/>
            <a:chOff x="3459752" y="140743"/>
            <a:chExt cx="1080000" cy="1080000"/>
          </a:xfrm>
        </p:grpSpPr>
        <p:sp>
          <p:nvSpPr>
            <p:cNvPr id="83" name="正方形/長方形 8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6567728" y="6030000"/>
            <a:ext cx="288000" cy="288000"/>
            <a:chOff x="3459752" y="140743"/>
            <a:chExt cx="1080000" cy="1080000"/>
          </a:xfrm>
        </p:grpSpPr>
        <p:sp>
          <p:nvSpPr>
            <p:cNvPr id="86" name="正方形/長方形 8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8" name="グループ化 87"/>
          <p:cNvGrpSpPr/>
          <p:nvPr/>
        </p:nvGrpSpPr>
        <p:grpSpPr>
          <a:xfrm>
            <a:off x="7388694" y="6030000"/>
            <a:ext cx="288000" cy="288000"/>
            <a:chOff x="3459752" y="140743"/>
            <a:chExt cx="1080000" cy="1080000"/>
          </a:xfrm>
        </p:grpSpPr>
        <p:sp>
          <p:nvSpPr>
            <p:cNvPr id="89" name="正方形/長方形 8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8209660" y="6030000"/>
            <a:ext cx="288000" cy="288000"/>
            <a:chOff x="3459752" y="140743"/>
            <a:chExt cx="1080000" cy="1080000"/>
          </a:xfrm>
        </p:grpSpPr>
        <p:sp>
          <p:nvSpPr>
            <p:cNvPr id="92" name="正方形/長方形 9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4" name="グループ化 93"/>
          <p:cNvGrpSpPr/>
          <p:nvPr/>
        </p:nvGrpSpPr>
        <p:grpSpPr>
          <a:xfrm>
            <a:off x="9030626" y="6030000"/>
            <a:ext cx="288000" cy="288000"/>
            <a:chOff x="3459752" y="140743"/>
            <a:chExt cx="1080000" cy="1080000"/>
          </a:xfrm>
        </p:grpSpPr>
        <p:sp>
          <p:nvSpPr>
            <p:cNvPr id="95" name="正方形/長方形 9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9851592" y="6030000"/>
            <a:ext cx="288000" cy="288000"/>
            <a:chOff x="3459752" y="140743"/>
            <a:chExt cx="1080000" cy="1080000"/>
          </a:xfrm>
        </p:grpSpPr>
        <p:sp>
          <p:nvSpPr>
            <p:cNvPr id="98" name="正方形/長方形 9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0" name="グループ化 99"/>
          <p:cNvGrpSpPr/>
          <p:nvPr/>
        </p:nvGrpSpPr>
        <p:grpSpPr>
          <a:xfrm>
            <a:off x="10672558" y="6030000"/>
            <a:ext cx="288000" cy="288000"/>
            <a:chOff x="3459752" y="140743"/>
            <a:chExt cx="1080000" cy="108000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11493524" y="6030000"/>
            <a:ext cx="288000" cy="288000"/>
            <a:chOff x="3459752" y="140743"/>
            <a:chExt cx="1080000" cy="1080000"/>
          </a:xfrm>
        </p:grpSpPr>
        <p:sp>
          <p:nvSpPr>
            <p:cNvPr id="104" name="正方形/長方形 10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6" name="グループ化 105"/>
          <p:cNvGrpSpPr>
            <a:grpSpLocks noChangeAspect="1"/>
          </p:cNvGrpSpPr>
          <p:nvPr/>
        </p:nvGrpSpPr>
        <p:grpSpPr>
          <a:xfrm>
            <a:off x="410483" y="6030000"/>
            <a:ext cx="288000" cy="288000"/>
            <a:chOff x="3459752" y="140743"/>
            <a:chExt cx="1080000" cy="1080000"/>
          </a:xfrm>
        </p:grpSpPr>
        <p:sp>
          <p:nvSpPr>
            <p:cNvPr id="107" name="正方形/長方形 10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9" name="グループ化 108"/>
          <p:cNvGrpSpPr/>
          <p:nvPr/>
        </p:nvGrpSpPr>
        <p:grpSpPr>
          <a:xfrm>
            <a:off x="1231449" y="6030000"/>
            <a:ext cx="288000" cy="288000"/>
            <a:chOff x="3459752" y="140743"/>
            <a:chExt cx="1080000" cy="1080000"/>
          </a:xfrm>
        </p:grpSpPr>
        <p:sp>
          <p:nvSpPr>
            <p:cNvPr id="110" name="正方形/長方形 10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2" name="グループ化 111"/>
          <p:cNvGrpSpPr/>
          <p:nvPr/>
        </p:nvGrpSpPr>
        <p:grpSpPr>
          <a:xfrm>
            <a:off x="2052415" y="6030000"/>
            <a:ext cx="288000" cy="288000"/>
            <a:chOff x="3459752" y="140743"/>
            <a:chExt cx="1080000" cy="1080000"/>
          </a:xfrm>
        </p:grpSpPr>
        <p:sp>
          <p:nvSpPr>
            <p:cNvPr id="113" name="正方形/長方形 11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873381" y="6030000"/>
            <a:ext cx="288000" cy="288000"/>
            <a:chOff x="3459752" y="140743"/>
            <a:chExt cx="1080000" cy="1080000"/>
          </a:xfrm>
        </p:grpSpPr>
        <p:sp>
          <p:nvSpPr>
            <p:cNvPr id="116" name="正方形/長方形 11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3694347" y="6030000"/>
            <a:ext cx="288000" cy="288000"/>
            <a:chOff x="3459752" y="140743"/>
            <a:chExt cx="1080000" cy="1080000"/>
          </a:xfrm>
        </p:grpSpPr>
        <p:sp>
          <p:nvSpPr>
            <p:cNvPr id="119" name="正方形/長方形 11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4515313" y="6030000"/>
            <a:ext cx="288000" cy="288000"/>
            <a:chOff x="3459752" y="140743"/>
            <a:chExt cx="1080000" cy="1080000"/>
          </a:xfrm>
        </p:grpSpPr>
        <p:sp>
          <p:nvSpPr>
            <p:cNvPr id="122" name="正方形/長方形 12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3" name="正方形/長方形 12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4" name="グループ化 123"/>
          <p:cNvGrpSpPr/>
          <p:nvPr/>
        </p:nvGrpSpPr>
        <p:grpSpPr>
          <a:xfrm>
            <a:off x="5336279" y="6030000"/>
            <a:ext cx="288000" cy="288000"/>
            <a:chOff x="3459752" y="140743"/>
            <a:chExt cx="1080000" cy="1080000"/>
          </a:xfrm>
        </p:grpSpPr>
        <p:sp>
          <p:nvSpPr>
            <p:cNvPr id="125" name="正方形/長方形 12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7" name="グループ化 126"/>
          <p:cNvGrpSpPr/>
          <p:nvPr/>
        </p:nvGrpSpPr>
        <p:grpSpPr>
          <a:xfrm>
            <a:off x="6157245" y="6030000"/>
            <a:ext cx="288000" cy="288000"/>
            <a:chOff x="3459752" y="140743"/>
            <a:chExt cx="1080000" cy="1080000"/>
          </a:xfrm>
        </p:grpSpPr>
        <p:sp>
          <p:nvSpPr>
            <p:cNvPr id="128" name="正方形/長方形 12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0" name="グループ化 129"/>
          <p:cNvGrpSpPr/>
          <p:nvPr/>
        </p:nvGrpSpPr>
        <p:grpSpPr>
          <a:xfrm>
            <a:off x="6978211" y="6030000"/>
            <a:ext cx="288000" cy="288000"/>
            <a:chOff x="3459752" y="140743"/>
            <a:chExt cx="1080000" cy="1080000"/>
          </a:xfrm>
        </p:grpSpPr>
        <p:sp>
          <p:nvSpPr>
            <p:cNvPr id="131" name="正方形/長方形 13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2" name="正方形/長方形 13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3" name="グループ化 132"/>
          <p:cNvGrpSpPr/>
          <p:nvPr/>
        </p:nvGrpSpPr>
        <p:grpSpPr>
          <a:xfrm>
            <a:off x="7799177" y="6030000"/>
            <a:ext cx="288000" cy="288000"/>
            <a:chOff x="3459752" y="140743"/>
            <a:chExt cx="1080000" cy="1080000"/>
          </a:xfrm>
        </p:grpSpPr>
        <p:sp>
          <p:nvSpPr>
            <p:cNvPr id="134" name="正方形/長方形 13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6" name="グループ化 135"/>
          <p:cNvGrpSpPr/>
          <p:nvPr/>
        </p:nvGrpSpPr>
        <p:grpSpPr>
          <a:xfrm>
            <a:off x="8620143" y="6030000"/>
            <a:ext cx="288000" cy="288000"/>
            <a:chOff x="3459752" y="140743"/>
            <a:chExt cx="1080000" cy="1080000"/>
          </a:xfrm>
        </p:grpSpPr>
        <p:sp>
          <p:nvSpPr>
            <p:cNvPr id="137" name="正方形/長方形 13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9441109" y="6030000"/>
            <a:ext cx="288000" cy="288000"/>
            <a:chOff x="3459752" y="140743"/>
            <a:chExt cx="1080000" cy="1080000"/>
          </a:xfrm>
        </p:grpSpPr>
        <p:sp>
          <p:nvSpPr>
            <p:cNvPr id="140" name="正方形/長方形 13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2" name="グループ化 141"/>
          <p:cNvGrpSpPr/>
          <p:nvPr/>
        </p:nvGrpSpPr>
        <p:grpSpPr>
          <a:xfrm>
            <a:off x="10262075" y="6030000"/>
            <a:ext cx="288000" cy="288000"/>
            <a:chOff x="3459752" y="140743"/>
            <a:chExt cx="1080000" cy="1080000"/>
          </a:xfrm>
        </p:grpSpPr>
        <p:sp>
          <p:nvSpPr>
            <p:cNvPr id="143" name="正方形/長方形 14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11083041" y="6030000"/>
            <a:ext cx="288000" cy="288000"/>
            <a:chOff x="3459752" y="140743"/>
            <a:chExt cx="1080000" cy="1080000"/>
          </a:xfrm>
        </p:grpSpPr>
        <p:sp>
          <p:nvSpPr>
            <p:cNvPr id="146" name="正方形/長方形 14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7" name="正方形/長方形 14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8" name="グループ化 147"/>
          <p:cNvGrpSpPr/>
          <p:nvPr/>
        </p:nvGrpSpPr>
        <p:grpSpPr>
          <a:xfrm>
            <a:off x="11904000" y="6030000"/>
            <a:ext cx="288000" cy="288000"/>
            <a:chOff x="3459752" y="140743"/>
            <a:chExt cx="1080000" cy="1080000"/>
          </a:xfrm>
        </p:grpSpPr>
        <p:sp>
          <p:nvSpPr>
            <p:cNvPr id="149" name="正方形/長方形 14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1" name="グループ化 150"/>
          <p:cNvGrpSpPr>
            <a:grpSpLocks noChangeAspect="1"/>
          </p:cNvGrpSpPr>
          <p:nvPr/>
        </p:nvGrpSpPr>
        <p:grpSpPr>
          <a:xfrm rot="10800000">
            <a:off x="0" y="540000"/>
            <a:ext cx="288000" cy="288000"/>
            <a:chOff x="3459752" y="140743"/>
            <a:chExt cx="1080000" cy="1080000"/>
          </a:xfrm>
        </p:grpSpPr>
        <p:sp>
          <p:nvSpPr>
            <p:cNvPr id="152" name="正方形/長方形 15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3" name="正方形/長方形 15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4" name="グループ化 153"/>
          <p:cNvGrpSpPr/>
          <p:nvPr/>
        </p:nvGrpSpPr>
        <p:grpSpPr>
          <a:xfrm rot="10800000">
            <a:off x="820966" y="540000"/>
            <a:ext cx="288000" cy="288000"/>
            <a:chOff x="3459752" y="140743"/>
            <a:chExt cx="1080000" cy="1080000"/>
          </a:xfrm>
        </p:grpSpPr>
        <p:sp>
          <p:nvSpPr>
            <p:cNvPr id="155" name="正方形/長方形 15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7" name="グループ化 156"/>
          <p:cNvGrpSpPr/>
          <p:nvPr/>
        </p:nvGrpSpPr>
        <p:grpSpPr>
          <a:xfrm rot="10800000">
            <a:off x="1641932" y="540000"/>
            <a:ext cx="288000" cy="288000"/>
            <a:chOff x="3459752" y="140743"/>
            <a:chExt cx="1080000" cy="1080000"/>
          </a:xfrm>
        </p:grpSpPr>
        <p:sp>
          <p:nvSpPr>
            <p:cNvPr id="158" name="正方形/長方形 15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9" name="正方形/長方形 15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0" name="グループ化 159"/>
          <p:cNvGrpSpPr/>
          <p:nvPr/>
        </p:nvGrpSpPr>
        <p:grpSpPr>
          <a:xfrm rot="10800000">
            <a:off x="2462898" y="540000"/>
            <a:ext cx="288000" cy="288000"/>
            <a:chOff x="3459752" y="140743"/>
            <a:chExt cx="1080000" cy="1080000"/>
          </a:xfrm>
        </p:grpSpPr>
        <p:sp>
          <p:nvSpPr>
            <p:cNvPr id="161" name="正方形/長方形 16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3" name="グループ化 162"/>
          <p:cNvGrpSpPr/>
          <p:nvPr/>
        </p:nvGrpSpPr>
        <p:grpSpPr>
          <a:xfrm rot="10800000">
            <a:off x="3283864" y="540000"/>
            <a:ext cx="288000" cy="288000"/>
            <a:chOff x="3459752" y="140743"/>
            <a:chExt cx="1080000" cy="1080000"/>
          </a:xfrm>
        </p:grpSpPr>
        <p:sp>
          <p:nvSpPr>
            <p:cNvPr id="164" name="正方形/長方形 16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5" name="正方形/長方形 16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6" name="グループ化 165"/>
          <p:cNvGrpSpPr/>
          <p:nvPr/>
        </p:nvGrpSpPr>
        <p:grpSpPr>
          <a:xfrm rot="10800000">
            <a:off x="4104830" y="540000"/>
            <a:ext cx="288000" cy="288000"/>
            <a:chOff x="3459752" y="140743"/>
            <a:chExt cx="1080000" cy="1080000"/>
          </a:xfrm>
        </p:grpSpPr>
        <p:sp>
          <p:nvSpPr>
            <p:cNvPr id="167" name="正方形/長方形 16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8" name="正方形/長方形 16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9" name="グループ化 168"/>
          <p:cNvGrpSpPr/>
          <p:nvPr/>
        </p:nvGrpSpPr>
        <p:grpSpPr>
          <a:xfrm rot="10800000">
            <a:off x="4925796" y="540000"/>
            <a:ext cx="288000" cy="288000"/>
            <a:chOff x="3459752" y="140743"/>
            <a:chExt cx="1080000" cy="1080000"/>
          </a:xfrm>
        </p:grpSpPr>
        <p:sp>
          <p:nvSpPr>
            <p:cNvPr id="170" name="正方形/長方形 16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2" name="グループ化 171"/>
          <p:cNvGrpSpPr/>
          <p:nvPr/>
        </p:nvGrpSpPr>
        <p:grpSpPr>
          <a:xfrm rot="10800000">
            <a:off x="5746762" y="540000"/>
            <a:ext cx="288000" cy="288000"/>
            <a:chOff x="3459752" y="140743"/>
            <a:chExt cx="1080000" cy="1080000"/>
          </a:xfrm>
        </p:grpSpPr>
        <p:sp>
          <p:nvSpPr>
            <p:cNvPr id="173" name="正方形/長方形 17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4" name="正方形/長方形 17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5" name="グループ化 174"/>
          <p:cNvGrpSpPr/>
          <p:nvPr/>
        </p:nvGrpSpPr>
        <p:grpSpPr>
          <a:xfrm rot="10800000">
            <a:off x="6567728" y="540000"/>
            <a:ext cx="288000" cy="288000"/>
            <a:chOff x="3459752" y="140743"/>
            <a:chExt cx="1080000" cy="1080000"/>
          </a:xfrm>
        </p:grpSpPr>
        <p:sp>
          <p:nvSpPr>
            <p:cNvPr id="176" name="正方形/長方形 17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7" name="正方形/長方形 17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8" name="グループ化 177"/>
          <p:cNvGrpSpPr/>
          <p:nvPr/>
        </p:nvGrpSpPr>
        <p:grpSpPr>
          <a:xfrm rot="10800000">
            <a:off x="7388694" y="540000"/>
            <a:ext cx="288000" cy="288000"/>
            <a:chOff x="3459752" y="140743"/>
            <a:chExt cx="1080000" cy="1080000"/>
          </a:xfrm>
        </p:grpSpPr>
        <p:sp>
          <p:nvSpPr>
            <p:cNvPr id="179" name="正方形/長方形 17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0" name="正方形/長方形 17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1" name="グループ化 180"/>
          <p:cNvGrpSpPr/>
          <p:nvPr/>
        </p:nvGrpSpPr>
        <p:grpSpPr>
          <a:xfrm rot="10800000">
            <a:off x="8209660" y="540000"/>
            <a:ext cx="288000" cy="288000"/>
            <a:chOff x="3459752" y="140743"/>
            <a:chExt cx="1080000" cy="1080000"/>
          </a:xfrm>
        </p:grpSpPr>
        <p:sp>
          <p:nvSpPr>
            <p:cNvPr id="182" name="正方形/長方形 18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3" name="正方形/長方形 18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4" name="グループ化 183"/>
          <p:cNvGrpSpPr/>
          <p:nvPr/>
        </p:nvGrpSpPr>
        <p:grpSpPr>
          <a:xfrm rot="10800000">
            <a:off x="9030626" y="540000"/>
            <a:ext cx="288000" cy="288000"/>
            <a:chOff x="3459752" y="140743"/>
            <a:chExt cx="1080000" cy="1080000"/>
          </a:xfrm>
        </p:grpSpPr>
        <p:sp>
          <p:nvSpPr>
            <p:cNvPr id="185" name="正方形/長方形 18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6" name="正方形/長方形 18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7" name="グループ化 186"/>
          <p:cNvGrpSpPr/>
          <p:nvPr/>
        </p:nvGrpSpPr>
        <p:grpSpPr>
          <a:xfrm rot="10800000">
            <a:off x="9851592" y="540000"/>
            <a:ext cx="288000" cy="288000"/>
            <a:chOff x="3459752" y="140743"/>
            <a:chExt cx="1080000" cy="1080000"/>
          </a:xfrm>
        </p:grpSpPr>
        <p:sp>
          <p:nvSpPr>
            <p:cNvPr id="188" name="正方形/長方形 18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9" name="正方形/長方形 18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0" name="グループ化 189"/>
          <p:cNvGrpSpPr/>
          <p:nvPr/>
        </p:nvGrpSpPr>
        <p:grpSpPr>
          <a:xfrm rot="10800000">
            <a:off x="10672558" y="540000"/>
            <a:ext cx="288000" cy="288000"/>
            <a:chOff x="3459752" y="140743"/>
            <a:chExt cx="1080000" cy="1080000"/>
          </a:xfrm>
        </p:grpSpPr>
        <p:sp>
          <p:nvSpPr>
            <p:cNvPr id="191" name="正方形/長方形 19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2" name="正方形/長方形 19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3" name="グループ化 192"/>
          <p:cNvGrpSpPr/>
          <p:nvPr/>
        </p:nvGrpSpPr>
        <p:grpSpPr>
          <a:xfrm rot="10800000">
            <a:off x="11493524" y="540000"/>
            <a:ext cx="288000" cy="288000"/>
            <a:chOff x="3459752" y="140743"/>
            <a:chExt cx="1080000" cy="1080000"/>
          </a:xfrm>
        </p:grpSpPr>
        <p:sp>
          <p:nvSpPr>
            <p:cNvPr id="194" name="正方形/長方形 19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5" name="正方形/長方形 19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6" name="グループ化 195"/>
          <p:cNvGrpSpPr>
            <a:grpSpLocks noChangeAspect="1"/>
          </p:cNvGrpSpPr>
          <p:nvPr/>
        </p:nvGrpSpPr>
        <p:grpSpPr>
          <a:xfrm rot="10800000">
            <a:off x="410483" y="540000"/>
            <a:ext cx="288000" cy="288000"/>
            <a:chOff x="3459752" y="140743"/>
            <a:chExt cx="1080000" cy="1080000"/>
          </a:xfrm>
        </p:grpSpPr>
        <p:sp>
          <p:nvSpPr>
            <p:cNvPr id="197" name="正方形/長方形 19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9" name="グループ化 198"/>
          <p:cNvGrpSpPr/>
          <p:nvPr/>
        </p:nvGrpSpPr>
        <p:grpSpPr>
          <a:xfrm rot="10800000">
            <a:off x="1231449" y="540000"/>
            <a:ext cx="288000" cy="288000"/>
            <a:chOff x="3459752" y="140743"/>
            <a:chExt cx="1080000" cy="1080000"/>
          </a:xfrm>
        </p:grpSpPr>
        <p:sp>
          <p:nvSpPr>
            <p:cNvPr id="200" name="正方形/長方形 19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2" name="グループ化 201"/>
          <p:cNvGrpSpPr/>
          <p:nvPr/>
        </p:nvGrpSpPr>
        <p:grpSpPr>
          <a:xfrm rot="10800000">
            <a:off x="2052415" y="540000"/>
            <a:ext cx="288000" cy="288000"/>
            <a:chOff x="3459752" y="140743"/>
            <a:chExt cx="1080000" cy="1080000"/>
          </a:xfrm>
        </p:grpSpPr>
        <p:sp>
          <p:nvSpPr>
            <p:cNvPr id="203" name="正方形/長方形 20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5" name="グループ化 204"/>
          <p:cNvGrpSpPr/>
          <p:nvPr/>
        </p:nvGrpSpPr>
        <p:grpSpPr>
          <a:xfrm rot="10800000">
            <a:off x="2873381" y="540000"/>
            <a:ext cx="288000" cy="288000"/>
            <a:chOff x="3459752" y="140743"/>
            <a:chExt cx="1080000" cy="1080000"/>
          </a:xfrm>
        </p:grpSpPr>
        <p:sp>
          <p:nvSpPr>
            <p:cNvPr id="206" name="正方形/長方形 20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7" name="正方形/長方形 20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8" name="グループ化 207"/>
          <p:cNvGrpSpPr/>
          <p:nvPr/>
        </p:nvGrpSpPr>
        <p:grpSpPr>
          <a:xfrm rot="10800000">
            <a:off x="3694347" y="540000"/>
            <a:ext cx="288000" cy="288000"/>
            <a:chOff x="3459752" y="140743"/>
            <a:chExt cx="1080000" cy="1080000"/>
          </a:xfrm>
        </p:grpSpPr>
        <p:sp>
          <p:nvSpPr>
            <p:cNvPr id="209" name="正方形/長方形 20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0" name="正方形/長方形 20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1" name="グループ化 210"/>
          <p:cNvGrpSpPr/>
          <p:nvPr/>
        </p:nvGrpSpPr>
        <p:grpSpPr>
          <a:xfrm rot="10800000">
            <a:off x="4515313" y="540000"/>
            <a:ext cx="288000" cy="288000"/>
            <a:chOff x="3459752" y="140743"/>
            <a:chExt cx="1080000" cy="1080000"/>
          </a:xfrm>
        </p:grpSpPr>
        <p:sp>
          <p:nvSpPr>
            <p:cNvPr id="212" name="正方形/長方形 21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3" name="正方形/長方形 21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4" name="グループ化 213"/>
          <p:cNvGrpSpPr/>
          <p:nvPr/>
        </p:nvGrpSpPr>
        <p:grpSpPr>
          <a:xfrm rot="10800000">
            <a:off x="5336279" y="540000"/>
            <a:ext cx="288000" cy="288000"/>
            <a:chOff x="3459752" y="140743"/>
            <a:chExt cx="1080000" cy="1080000"/>
          </a:xfrm>
        </p:grpSpPr>
        <p:sp>
          <p:nvSpPr>
            <p:cNvPr id="215" name="正方形/長方形 21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6" name="正方形/長方形 21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7" name="グループ化 216"/>
          <p:cNvGrpSpPr/>
          <p:nvPr/>
        </p:nvGrpSpPr>
        <p:grpSpPr>
          <a:xfrm rot="10800000">
            <a:off x="6157245" y="540000"/>
            <a:ext cx="288000" cy="288000"/>
            <a:chOff x="3459752" y="140743"/>
            <a:chExt cx="1080000" cy="1080000"/>
          </a:xfrm>
        </p:grpSpPr>
        <p:sp>
          <p:nvSpPr>
            <p:cNvPr id="218" name="正方形/長方形 21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9" name="正方形/長方形 21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0" name="グループ化 219"/>
          <p:cNvGrpSpPr/>
          <p:nvPr/>
        </p:nvGrpSpPr>
        <p:grpSpPr>
          <a:xfrm rot="10800000">
            <a:off x="6978211" y="540000"/>
            <a:ext cx="288000" cy="288000"/>
            <a:chOff x="3459752" y="140743"/>
            <a:chExt cx="1080000" cy="1080000"/>
          </a:xfrm>
        </p:grpSpPr>
        <p:sp>
          <p:nvSpPr>
            <p:cNvPr id="221" name="正方形/長方形 22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3" name="グループ化 222"/>
          <p:cNvGrpSpPr/>
          <p:nvPr/>
        </p:nvGrpSpPr>
        <p:grpSpPr>
          <a:xfrm rot="10800000">
            <a:off x="7799177" y="540000"/>
            <a:ext cx="288000" cy="288000"/>
            <a:chOff x="3459752" y="140743"/>
            <a:chExt cx="1080000" cy="1080000"/>
          </a:xfrm>
        </p:grpSpPr>
        <p:sp>
          <p:nvSpPr>
            <p:cNvPr id="224" name="正方形/長方形 22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5" name="正方形/長方形 22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6" name="グループ化 225"/>
          <p:cNvGrpSpPr/>
          <p:nvPr/>
        </p:nvGrpSpPr>
        <p:grpSpPr>
          <a:xfrm rot="10800000">
            <a:off x="8620143" y="540000"/>
            <a:ext cx="288000" cy="288000"/>
            <a:chOff x="3459752" y="140743"/>
            <a:chExt cx="1080000" cy="1080000"/>
          </a:xfrm>
        </p:grpSpPr>
        <p:sp>
          <p:nvSpPr>
            <p:cNvPr id="227" name="正方形/長方形 22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8" name="正方形/長方形 22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9" name="グループ化 228"/>
          <p:cNvGrpSpPr/>
          <p:nvPr/>
        </p:nvGrpSpPr>
        <p:grpSpPr>
          <a:xfrm rot="10800000">
            <a:off x="9441109" y="540000"/>
            <a:ext cx="288000" cy="288000"/>
            <a:chOff x="3459752" y="140743"/>
            <a:chExt cx="1080000" cy="1080000"/>
          </a:xfrm>
        </p:grpSpPr>
        <p:sp>
          <p:nvSpPr>
            <p:cNvPr id="230" name="正方形/長方形 22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1" name="正方形/長方形 23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2" name="グループ化 231"/>
          <p:cNvGrpSpPr/>
          <p:nvPr/>
        </p:nvGrpSpPr>
        <p:grpSpPr>
          <a:xfrm rot="10800000">
            <a:off x="10262075" y="540000"/>
            <a:ext cx="288000" cy="288000"/>
            <a:chOff x="3459752" y="140743"/>
            <a:chExt cx="1080000" cy="1080000"/>
          </a:xfrm>
        </p:grpSpPr>
        <p:sp>
          <p:nvSpPr>
            <p:cNvPr id="233" name="正方形/長方形 23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4" name="正方形/長方形 23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5" name="グループ化 234"/>
          <p:cNvGrpSpPr/>
          <p:nvPr/>
        </p:nvGrpSpPr>
        <p:grpSpPr>
          <a:xfrm rot="10800000">
            <a:off x="11083041" y="540000"/>
            <a:ext cx="288000" cy="288000"/>
            <a:chOff x="3459752" y="140743"/>
            <a:chExt cx="1080000" cy="1080000"/>
          </a:xfrm>
        </p:grpSpPr>
        <p:sp>
          <p:nvSpPr>
            <p:cNvPr id="236" name="正方形/長方形 23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7" name="正方形/長方形 23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8" name="グループ化 237"/>
          <p:cNvGrpSpPr/>
          <p:nvPr/>
        </p:nvGrpSpPr>
        <p:grpSpPr>
          <a:xfrm rot="10800000">
            <a:off x="11904000" y="540000"/>
            <a:ext cx="288000" cy="288000"/>
            <a:chOff x="3459752" y="140743"/>
            <a:chExt cx="1080000" cy="1080000"/>
          </a:xfrm>
        </p:grpSpPr>
        <p:sp>
          <p:nvSpPr>
            <p:cNvPr id="239" name="正方形/長方形 23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0" name="正方形/長方形 23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41" name="グループ化 240"/>
          <p:cNvGrpSpPr/>
          <p:nvPr/>
        </p:nvGrpSpPr>
        <p:grpSpPr>
          <a:xfrm>
            <a:off x="5220000" y="1152000"/>
            <a:ext cx="576000" cy="663553"/>
            <a:chOff x="2358000" y="4533859"/>
            <a:chExt cx="576000" cy="663553"/>
          </a:xfrm>
        </p:grpSpPr>
        <p:sp>
          <p:nvSpPr>
            <p:cNvPr id="243" name="角丸四角形 242"/>
            <p:cNvSpPr>
              <a:spLocks noChangeAspect="1"/>
            </p:cNvSpPr>
            <p:nvPr/>
          </p:nvSpPr>
          <p:spPr>
            <a:xfrm>
              <a:off x="2358000" y="4533859"/>
              <a:ext cx="576000" cy="576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4" name="テキスト ボックス 243"/>
            <p:cNvSpPr txBox="1"/>
            <p:nvPr/>
          </p:nvSpPr>
          <p:spPr>
            <a:xfrm>
              <a:off x="2388848" y="4581859"/>
              <a:ext cx="53296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例</a:t>
              </a:r>
            </a:p>
          </p:txBody>
        </p:sp>
      </p:grpSp>
      <p:pic>
        <p:nvPicPr>
          <p:cNvPr id="245" name="コンテンツ プレースホルダー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" t="192" r="1181" b="-192"/>
          <a:stretch/>
        </p:blipFill>
        <p:spPr>
          <a:xfrm>
            <a:off x="468000" y="1151998"/>
            <a:ext cx="4428000" cy="3781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テキスト ボックス 1"/>
          <p:cNvSpPr txBox="1"/>
          <p:nvPr/>
        </p:nvSpPr>
        <p:spPr>
          <a:xfrm>
            <a:off x="5292000" y="1944000"/>
            <a:ext cx="638415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4200" b="1" dirty="0">
                <a:cs typeface="Arial" panose="020B0604020202020204" pitchFamily="34" charset="0"/>
              </a:rPr>
              <a:t>(Cathy, can, very well)</a:t>
            </a:r>
            <a:endParaRPr kumimoji="1" lang="ja-JP" altLang="en-US" sz="4200" b="1" dirty="0"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28000" y="3060000"/>
            <a:ext cx="666522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4200" b="1" dirty="0"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→ </a:t>
            </a:r>
            <a:r>
              <a:rPr lang="en-US" altLang="ja-JP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Cathy can </a:t>
            </a:r>
            <a:r>
              <a:rPr lang="en-US" altLang="ja-JP" sz="4200" b="1" dirty="0">
                <a:latin typeface="Arial" panose="020B0604020202020204" pitchFamily="34" charset="0"/>
                <a:cs typeface="Arial" panose="020B0604020202020204" pitchFamily="34" charset="0"/>
              </a:rPr>
              <a:t>sing </a:t>
            </a:r>
            <a:r>
              <a:rPr lang="en-US" altLang="ja-JP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well</a:t>
            </a:r>
            <a:r>
              <a:rPr lang="en-US" altLang="ja-JP" sz="4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図 241">
            <a:extLst>
              <a:ext uri="{FF2B5EF4-FFF2-40B4-BE49-F238E27FC236}">
                <a16:creationId xmlns:a16="http://schemas.microsoft.com/office/drawing/2014/main" id="{AA1A96C9-391B-44ED-BCC3-ABAD2D6C44C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テキスト ボックス 15">
            <a:extLst>
              <a:ext uri="{FF2B5EF4-FFF2-40B4-BE49-F238E27FC236}">
                <a16:creationId xmlns:a16="http://schemas.microsoft.com/office/drawing/2014/main" id="{C176AEAB-4873-4E28-BC18-94542E25663B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excersise 2-例">
            <a:hlinkClick r:id="" action="ppaction://media"/>
            <a:extLst>
              <a:ext uri="{FF2B5EF4-FFF2-40B4-BE49-F238E27FC236}">
                <a16:creationId xmlns:a16="http://schemas.microsoft.com/office/drawing/2014/main" id="{7B560D7B-61B2-4FD6-A9B7-BDA9A9381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5184" y="346264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751720" y="2457669"/>
            <a:ext cx="868856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（　　　</a:t>
            </a:r>
            <a:r>
              <a:rPr lang="ja-JP" altLang="en-US" sz="4000" b="1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）の語句を使って、日本語の意味を表す文を言ってみよう。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60" name="グループ化 59"/>
          <p:cNvGrpSpPr>
            <a:grpSpLocks noChangeAspect="1"/>
          </p:cNvGrpSpPr>
          <p:nvPr/>
        </p:nvGrpSpPr>
        <p:grpSpPr>
          <a:xfrm>
            <a:off x="0" y="6030000"/>
            <a:ext cx="288000" cy="288000"/>
            <a:chOff x="3459752" y="140743"/>
            <a:chExt cx="1080000" cy="1080000"/>
          </a:xfrm>
        </p:grpSpPr>
        <p:sp>
          <p:nvSpPr>
            <p:cNvPr id="57" name="正方形/長方形 5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820966" y="6030000"/>
            <a:ext cx="288000" cy="288000"/>
            <a:chOff x="3459752" y="140743"/>
            <a:chExt cx="1080000" cy="1080000"/>
          </a:xfrm>
        </p:grpSpPr>
        <p:sp>
          <p:nvSpPr>
            <p:cNvPr id="65" name="正方形/長方形 6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1641932" y="6030000"/>
            <a:ext cx="288000" cy="288000"/>
            <a:chOff x="3459752" y="140743"/>
            <a:chExt cx="1080000" cy="1080000"/>
          </a:xfrm>
        </p:grpSpPr>
        <p:sp>
          <p:nvSpPr>
            <p:cNvPr id="68" name="正方形/長方形 6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2462898" y="6030000"/>
            <a:ext cx="288000" cy="288000"/>
            <a:chOff x="3459752" y="140743"/>
            <a:chExt cx="1080000" cy="1080000"/>
          </a:xfrm>
        </p:grpSpPr>
        <p:sp>
          <p:nvSpPr>
            <p:cNvPr id="71" name="正方形/長方形 7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3283864" y="6030000"/>
            <a:ext cx="288000" cy="288000"/>
            <a:chOff x="3459752" y="140743"/>
            <a:chExt cx="1080000" cy="1080000"/>
          </a:xfrm>
        </p:grpSpPr>
        <p:sp>
          <p:nvSpPr>
            <p:cNvPr id="74" name="正方形/長方形 7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4104830" y="6030000"/>
            <a:ext cx="288000" cy="288000"/>
            <a:chOff x="3459752" y="140743"/>
            <a:chExt cx="1080000" cy="1080000"/>
          </a:xfrm>
        </p:grpSpPr>
        <p:sp>
          <p:nvSpPr>
            <p:cNvPr id="77" name="正方形/長方形 7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4925796" y="6030000"/>
            <a:ext cx="288000" cy="288000"/>
            <a:chOff x="3459752" y="140743"/>
            <a:chExt cx="1080000" cy="1080000"/>
          </a:xfrm>
        </p:grpSpPr>
        <p:sp>
          <p:nvSpPr>
            <p:cNvPr id="80" name="正方形/長方形 7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5746762" y="6030000"/>
            <a:ext cx="288000" cy="288000"/>
            <a:chOff x="3459752" y="140743"/>
            <a:chExt cx="1080000" cy="1080000"/>
          </a:xfrm>
        </p:grpSpPr>
        <p:sp>
          <p:nvSpPr>
            <p:cNvPr id="83" name="正方形/長方形 8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6567728" y="6030000"/>
            <a:ext cx="288000" cy="288000"/>
            <a:chOff x="3459752" y="140743"/>
            <a:chExt cx="1080000" cy="1080000"/>
          </a:xfrm>
        </p:grpSpPr>
        <p:sp>
          <p:nvSpPr>
            <p:cNvPr id="86" name="正方形/長方形 8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8" name="グループ化 87"/>
          <p:cNvGrpSpPr/>
          <p:nvPr/>
        </p:nvGrpSpPr>
        <p:grpSpPr>
          <a:xfrm>
            <a:off x="7388694" y="6030000"/>
            <a:ext cx="288000" cy="288000"/>
            <a:chOff x="3459752" y="140743"/>
            <a:chExt cx="1080000" cy="1080000"/>
          </a:xfrm>
        </p:grpSpPr>
        <p:sp>
          <p:nvSpPr>
            <p:cNvPr id="89" name="正方形/長方形 8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8209660" y="6030000"/>
            <a:ext cx="288000" cy="288000"/>
            <a:chOff x="3459752" y="140743"/>
            <a:chExt cx="1080000" cy="1080000"/>
          </a:xfrm>
        </p:grpSpPr>
        <p:sp>
          <p:nvSpPr>
            <p:cNvPr id="92" name="正方形/長方形 9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4" name="グループ化 93"/>
          <p:cNvGrpSpPr/>
          <p:nvPr/>
        </p:nvGrpSpPr>
        <p:grpSpPr>
          <a:xfrm>
            <a:off x="9030626" y="6030000"/>
            <a:ext cx="288000" cy="288000"/>
            <a:chOff x="3459752" y="140743"/>
            <a:chExt cx="1080000" cy="1080000"/>
          </a:xfrm>
        </p:grpSpPr>
        <p:sp>
          <p:nvSpPr>
            <p:cNvPr id="95" name="正方形/長方形 9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9851592" y="6030000"/>
            <a:ext cx="288000" cy="288000"/>
            <a:chOff x="3459752" y="140743"/>
            <a:chExt cx="1080000" cy="1080000"/>
          </a:xfrm>
        </p:grpSpPr>
        <p:sp>
          <p:nvSpPr>
            <p:cNvPr id="98" name="正方形/長方形 9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0" name="グループ化 99"/>
          <p:cNvGrpSpPr/>
          <p:nvPr/>
        </p:nvGrpSpPr>
        <p:grpSpPr>
          <a:xfrm>
            <a:off x="10672558" y="6030000"/>
            <a:ext cx="288000" cy="288000"/>
            <a:chOff x="3459752" y="140743"/>
            <a:chExt cx="1080000" cy="108000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11493524" y="6030000"/>
            <a:ext cx="288000" cy="288000"/>
            <a:chOff x="3459752" y="140743"/>
            <a:chExt cx="1080000" cy="1080000"/>
          </a:xfrm>
        </p:grpSpPr>
        <p:sp>
          <p:nvSpPr>
            <p:cNvPr id="104" name="正方形/長方形 10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6" name="グループ化 105"/>
          <p:cNvGrpSpPr>
            <a:grpSpLocks noChangeAspect="1"/>
          </p:cNvGrpSpPr>
          <p:nvPr/>
        </p:nvGrpSpPr>
        <p:grpSpPr>
          <a:xfrm>
            <a:off x="410483" y="6030000"/>
            <a:ext cx="288000" cy="288000"/>
            <a:chOff x="3459752" y="140743"/>
            <a:chExt cx="1080000" cy="1080000"/>
          </a:xfrm>
        </p:grpSpPr>
        <p:sp>
          <p:nvSpPr>
            <p:cNvPr id="107" name="正方形/長方形 10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9" name="グループ化 108"/>
          <p:cNvGrpSpPr/>
          <p:nvPr/>
        </p:nvGrpSpPr>
        <p:grpSpPr>
          <a:xfrm>
            <a:off x="1231449" y="6030000"/>
            <a:ext cx="288000" cy="288000"/>
            <a:chOff x="3459752" y="140743"/>
            <a:chExt cx="1080000" cy="1080000"/>
          </a:xfrm>
        </p:grpSpPr>
        <p:sp>
          <p:nvSpPr>
            <p:cNvPr id="110" name="正方形/長方形 10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2" name="グループ化 111"/>
          <p:cNvGrpSpPr/>
          <p:nvPr/>
        </p:nvGrpSpPr>
        <p:grpSpPr>
          <a:xfrm>
            <a:off x="2052415" y="6030000"/>
            <a:ext cx="288000" cy="288000"/>
            <a:chOff x="3459752" y="140743"/>
            <a:chExt cx="1080000" cy="1080000"/>
          </a:xfrm>
        </p:grpSpPr>
        <p:sp>
          <p:nvSpPr>
            <p:cNvPr id="113" name="正方形/長方形 11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873381" y="6030000"/>
            <a:ext cx="288000" cy="288000"/>
            <a:chOff x="3459752" y="140743"/>
            <a:chExt cx="1080000" cy="1080000"/>
          </a:xfrm>
        </p:grpSpPr>
        <p:sp>
          <p:nvSpPr>
            <p:cNvPr id="116" name="正方形/長方形 11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3694347" y="6030000"/>
            <a:ext cx="288000" cy="288000"/>
            <a:chOff x="3459752" y="140743"/>
            <a:chExt cx="1080000" cy="1080000"/>
          </a:xfrm>
        </p:grpSpPr>
        <p:sp>
          <p:nvSpPr>
            <p:cNvPr id="119" name="正方形/長方形 11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4515313" y="6030000"/>
            <a:ext cx="288000" cy="288000"/>
            <a:chOff x="3459752" y="140743"/>
            <a:chExt cx="1080000" cy="1080000"/>
          </a:xfrm>
        </p:grpSpPr>
        <p:sp>
          <p:nvSpPr>
            <p:cNvPr id="122" name="正方形/長方形 12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3" name="正方形/長方形 12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4" name="グループ化 123"/>
          <p:cNvGrpSpPr/>
          <p:nvPr/>
        </p:nvGrpSpPr>
        <p:grpSpPr>
          <a:xfrm>
            <a:off x="5336279" y="6030000"/>
            <a:ext cx="288000" cy="288000"/>
            <a:chOff x="3459752" y="140743"/>
            <a:chExt cx="1080000" cy="1080000"/>
          </a:xfrm>
        </p:grpSpPr>
        <p:sp>
          <p:nvSpPr>
            <p:cNvPr id="125" name="正方形/長方形 12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7" name="グループ化 126"/>
          <p:cNvGrpSpPr/>
          <p:nvPr/>
        </p:nvGrpSpPr>
        <p:grpSpPr>
          <a:xfrm>
            <a:off x="6157245" y="6030000"/>
            <a:ext cx="288000" cy="288000"/>
            <a:chOff x="3459752" y="140743"/>
            <a:chExt cx="1080000" cy="1080000"/>
          </a:xfrm>
        </p:grpSpPr>
        <p:sp>
          <p:nvSpPr>
            <p:cNvPr id="128" name="正方形/長方形 12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0" name="グループ化 129"/>
          <p:cNvGrpSpPr/>
          <p:nvPr/>
        </p:nvGrpSpPr>
        <p:grpSpPr>
          <a:xfrm>
            <a:off x="6978211" y="6030000"/>
            <a:ext cx="288000" cy="288000"/>
            <a:chOff x="3459752" y="140743"/>
            <a:chExt cx="1080000" cy="1080000"/>
          </a:xfrm>
        </p:grpSpPr>
        <p:sp>
          <p:nvSpPr>
            <p:cNvPr id="131" name="正方形/長方形 13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2" name="正方形/長方形 13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3" name="グループ化 132"/>
          <p:cNvGrpSpPr/>
          <p:nvPr/>
        </p:nvGrpSpPr>
        <p:grpSpPr>
          <a:xfrm>
            <a:off x="7799177" y="6030000"/>
            <a:ext cx="288000" cy="288000"/>
            <a:chOff x="3459752" y="140743"/>
            <a:chExt cx="1080000" cy="1080000"/>
          </a:xfrm>
        </p:grpSpPr>
        <p:sp>
          <p:nvSpPr>
            <p:cNvPr id="134" name="正方形/長方形 13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6" name="グループ化 135"/>
          <p:cNvGrpSpPr/>
          <p:nvPr/>
        </p:nvGrpSpPr>
        <p:grpSpPr>
          <a:xfrm>
            <a:off x="8620143" y="6030000"/>
            <a:ext cx="288000" cy="288000"/>
            <a:chOff x="3459752" y="140743"/>
            <a:chExt cx="1080000" cy="1080000"/>
          </a:xfrm>
        </p:grpSpPr>
        <p:sp>
          <p:nvSpPr>
            <p:cNvPr id="137" name="正方形/長方形 13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9441109" y="6030000"/>
            <a:ext cx="288000" cy="288000"/>
            <a:chOff x="3459752" y="140743"/>
            <a:chExt cx="1080000" cy="1080000"/>
          </a:xfrm>
        </p:grpSpPr>
        <p:sp>
          <p:nvSpPr>
            <p:cNvPr id="140" name="正方形/長方形 13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2" name="グループ化 141"/>
          <p:cNvGrpSpPr/>
          <p:nvPr/>
        </p:nvGrpSpPr>
        <p:grpSpPr>
          <a:xfrm>
            <a:off x="10262075" y="6030000"/>
            <a:ext cx="288000" cy="288000"/>
            <a:chOff x="3459752" y="140743"/>
            <a:chExt cx="1080000" cy="1080000"/>
          </a:xfrm>
        </p:grpSpPr>
        <p:sp>
          <p:nvSpPr>
            <p:cNvPr id="143" name="正方形/長方形 14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11083041" y="6030000"/>
            <a:ext cx="288000" cy="288000"/>
            <a:chOff x="3459752" y="140743"/>
            <a:chExt cx="1080000" cy="1080000"/>
          </a:xfrm>
        </p:grpSpPr>
        <p:sp>
          <p:nvSpPr>
            <p:cNvPr id="146" name="正方形/長方形 14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7" name="正方形/長方形 14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8" name="グループ化 147"/>
          <p:cNvGrpSpPr/>
          <p:nvPr/>
        </p:nvGrpSpPr>
        <p:grpSpPr>
          <a:xfrm>
            <a:off x="11904000" y="6030000"/>
            <a:ext cx="288000" cy="288000"/>
            <a:chOff x="3459752" y="140743"/>
            <a:chExt cx="1080000" cy="1080000"/>
          </a:xfrm>
        </p:grpSpPr>
        <p:sp>
          <p:nvSpPr>
            <p:cNvPr id="149" name="正方形/長方形 14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1" name="グループ化 150"/>
          <p:cNvGrpSpPr>
            <a:grpSpLocks noChangeAspect="1"/>
          </p:cNvGrpSpPr>
          <p:nvPr/>
        </p:nvGrpSpPr>
        <p:grpSpPr>
          <a:xfrm rot="10800000">
            <a:off x="0" y="540000"/>
            <a:ext cx="288000" cy="288000"/>
            <a:chOff x="3459752" y="140743"/>
            <a:chExt cx="1080000" cy="1080000"/>
          </a:xfrm>
        </p:grpSpPr>
        <p:sp>
          <p:nvSpPr>
            <p:cNvPr id="152" name="正方形/長方形 15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3" name="正方形/長方形 15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4" name="グループ化 153"/>
          <p:cNvGrpSpPr/>
          <p:nvPr/>
        </p:nvGrpSpPr>
        <p:grpSpPr>
          <a:xfrm rot="10800000">
            <a:off x="820966" y="540000"/>
            <a:ext cx="288000" cy="288000"/>
            <a:chOff x="3459752" y="140743"/>
            <a:chExt cx="1080000" cy="1080000"/>
          </a:xfrm>
        </p:grpSpPr>
        <p:sp>
          <p:nvSpPr>
            <p:cNvPr id="155" name="正方形/長方形 15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7" name="グループ化 156"/>
          <p:cNvGrpSpPr/>
          <p:nvPr/>
        </p:nvGrpSpPr>
        <p:grpSpPr>
          <a:xfrm rot="10800000">
            <a:off x="1641932" y="540000"/>
            <a:ext cx="288000" cy="288000"/>
            <a:chOff x="3459752" y="140743"/>
            <a:chExt cx="1080000" cy="1080000"/>
          </a:xfrm>
        </p:grpSpPr>
        <p:sp>
          <p:nvSpPr>
            <p:cNvPr id="158" name="正方形/長方形 15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9" name="正方形/長方形 15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0" name="グループ化 159"/>
          <p:cNvGrpSpPr/>
          <p:nvPr/>
        </p:nvGrpSpPr>
        <p:grpSpPr>
          <a:xfrm rot="10800000">
            <a:off x="2462898" y="540000"/>
            <a:ext cx="288000" cy="288000"/>
            <a:chOff x="3459752" y="140743"/>
            <a:chExt cx="1080000" cy="1080000"/>
          </a:xfrm>
        </p:grpSpPr>
        <p:sp>
          <p:nvSpPr>
            <p:cNvPr id="161" name="正方形/長方形 16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3" name="グループ化 162"/>
          <p:cNvGrpSpPr/>
          <p:nvPr/>
        </p:nvGrpSpPr>
        <p:grpSpPr>
          <a:xfrm rot="10800000">
            <a:off x="3283864" y="540000"/>
            <a:ext cx="288000" cy="288000"/>
            <a:chOff x="3459752" y="140743"/>
            <a:chExt cx="1080000" cy="1080000"/>
          </a:xfrm>
        </p:grpSpPr>
        <p:sp>
          <p:nvSpPr>
            <p:cNvPr id="164" name="正方形/長方形 16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5" name="正方形/長方形 16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6" name="グループ化 165"/>
          <p:cNvGrpSpPr/>
          <p:nvPr/>
        </p:nvGrpSpPr>
        <p:grpSpPr>
          <a:xfrm rot="10800000">
            <a:off x="4104830" y="540000"/>
            <a:ext cx="288000" cy="288000"/>
            <a:chOff x="3459752" y="140743"/>
            <a:chExt cx="1080000" cy="1080000"/>
          </a:xfrm>
        </p:grpSpPr>
        <p:sp>
          <p:nvSpPr>
            <p:cNvPr id="167" name="正方形/長方形 16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8" name="正方形/長方形 16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9" name="グループ化 168"/>
          <p:cNvGrpSpPr/>
          <p:nvPr/>
        </p:nvGrpSpPr>
        <p:grpSpPr>
          <a:xfrm rot="10800000">
            <a:off x="4925796" y="540000"/>
            <a:ext cx="288000" cy="288000"/>
            <a:chOff x="3459752" y="140743"/>
            <a:chExt cx="1080000" cy="1080000"/>
          </a:xfrm>
        </p:grpSpPr>
        <p:sp>
          <p:nvSpPr>
            <p:cNvPr id="170" name="正方形/長方形 16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2" name="グループ化 171"/>
          <p:cNvGrpSpPr/>
          <p:nvPr/>
        </p:nvGrpSpPr>
        <p:grpSpPr>
          <a:xfrm rot="10800000">
            <a:off x="5746762" y="540000"/>
            <a:ext cx="288000" cy="288000"/>
            <a:chOff x="3459752" y="140743"/>
            <a:chExt cx="1080000" cy="1080000"/>
          </a:xfrm>
        </p:grpSpPr>
        <p:sp>
          <p:nvSpPr>
            <p:cNvPr id="173" name="正方形/長方形 17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4" name="正方形/長方形 17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5" name="グループ化 174"/>
          <p:cNvGrpSpPr/>
          <p:nvPr/>
        </p:nvGrpSpPr>
        <p:grpSpPr>
          <a:xfrm rot="10800000">
            <a:off x="6567728" y="540000"/>
            <a:ext cx="288000" cy="288000"/>
            <a:chOff x="3459752" y="140743"/>
            <a:chExt cx="1080000" cy="1080000"/>
          </a:xfrm>
        </p:grpSpPr>
        <p:sp>
          <p:nvSpPr>
            <p:cNvPr id="176" name="正方形/長方形 17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7" name="正方形/長方形 17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8" name="グループ化 177"/>
          <p:cNvGrpSpPr/>
          <p:nvPr/>
        </p:nvGrpSpPr>
        <p:grpSpPr>
          <a:xfrm rot="10800000">
            <a:off x="7388694" y="540000"/>
            <a:ext cx="288000" cy="288000"/>
            <a:chOff x="3459752" y="140743"/>
            <a:chExt cx="1080000" cy="1080000"/>
          </a:xfrm>
        </p:grpSpPr>
        <p:sp>
          <p:nvSpPr>
            <p:cNvPr id="179" name="正方形/長方形 17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0" name="正方形/長方形 17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1" name="グループ化 180"/>
          <p:cNvGrpSpPr/>
          <p:nvPr/>
        </p:nvGrpSpPr>
        <p:grpSpPr>
          <a:xfrm rot="10800000">
            <a:off x="8209660" y="540000"/>
            <a:ext cx="288000" cy="288000"/>
            <a:chOff x="3459752" y="140743"/>
            <a:chExt cx="1080000" cy="1080000"/>
          </a:xfrm>
        </p:grpSpPr>
        <p:sp>
          <p:nvSpPr>
            <p:cNvPr id="182" name="正方形/長方形 18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3" name="正方形/長方形 18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4" name="グループ化 183"/>
          <p:cNvGrpSpPr/>
          <p:nvPr/>
        </p:nvGrpSpPr>
        <p:grpSpPr>
          <a:xfrm rot="10800000">
            <a:off x="9030626" y="540000"/>
            <a:ext cx="288000" cy="288000"/>
            <a:chOff x="3459752" y="140743"/>
            <a:chExt cx="1080000" cy="1080000"/>
          </a:xfrm>
        </p:grpSpPr>
        <p:sp>
          <p:nvSpPr>
            <p:cNvPr id="185" name="正方形/長方形 18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6" name="正方形/長方形 18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7" name="グループ化 186"/>
          <p:cNvGrpSpPr/>
          <p:nvPr/>
        </p:nvGrpSpPr>
        <p:grpSpPr>
          <a:xfrm rot="10800000">
            <a:off x="9851592" y="540000"/>
            <a:ext cx="288000" cy="288000"/>
            <a:chOff x="3459752" y="140743"/>
            <a:chExt cx="1080000" cy="1080000"/>
          </a:xfrm>
        </p:grpSpPr>
        <p:sp>
          <p:nvSpPr>
            <p:cNvPr id="188" name="正方形/長方形 18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9" name="正方形/長方形 18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0" name="グループ化 189"/>
          <p:cNvGrpSpPr/>
          <p:nvPr/>
        </p:nvGrpSpPr>
        <p:grpSpPr>
          <a:xfrm rot="10800000">
            <a:off x="10672558" y="540000"/>
            <a:ext cx="288000" cy="288000"/>
            <a:chOff x="3459752" y="140743"/>
            <a:chExt cx="1080000" cy="1080000"/>
          </a:xfrm>
        </p:grpSpPr>
        <p:sp>
          <p:nvSpPr>
            <p:cNvPr id="191" name="正方形/長方形 19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2" name="正方形/長方形 19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3" name="グループ化 192"/>
          <p:cNvGrpSpPr/>
          <p:nvPr/>
        </p:nvGrpSpPr>
        <p:grpSpPr>
          <a:xfrm rot="10800000">
            <a:off x="11493524" y="540000"/>
            <a:ext cx="288000" cy="288000"/>
            <a:chOff x="3459752" y="140743"/>
            <a:chExt cx="1080000" cy="1080000"/>
          </a:xfrm>
        </p:grpSpPr>
        <p:sp>
          <p:nvSpPr>
            <p:cNvPr id="194" name="正方形/長方形 19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5" name="正方形/長方形 19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6" name="グループ化 195"/>
          <p:cNvGrpSpPr>
            <a:grpSpLocks noChangeAspect="1"/>
          </p:cNvGrpSpPr>
          <p:nvPr/>
        </p:nvGrpSpPr>
        <p:grpSpPr>
          <a:xfrm rot="10800000">
            <a:off x="410483" y="540000"/>
            <a:ext cx="288000" cy="288000"/>
            <a:chOff x="3459752" y="140743"/>
            <a:chExt cx="1080000" cy="1080000"/>
          </a:xfrm>
        </p:grpSpPr>
        <p:sp>
          <p:nvSpPr>
            <p:cNvPr id="197" name="正方形/長方形 19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9" name="グループ化 198"/>
          <p:cNvGrpSpPr/>
          <p:nvPr/>
        </p:nvGrpSpPr>
        <p:grpSpPr>
          <a:xfrm rot="10800000">
            <a:off x="1231449" y="540000"/>
            <a:ext cx="288000" cy="288000"/>
            <a:chOff x="3459752" y="140743"/>
            <a:chExt cx="1080000" cy="1080000"/>
          </a:xfrm>
        </p:grpSpPr>
        <p:sp>
          <p:nvSpPr>
            <p:cNvPr id="200" name="正方形/長方形 19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2" name="グループ化 201"/>
          <p:cNvGrpSpPr/>
          <p:nvPr/>
        </p:nvGrpSpPr>
        <p:grpSpPr>
          <a:xfrm rot="10800000">
            <a:off x="2052415" y="540000"/>
            <a:ext cx="288000" cy="288000"/>
            <a:chOff x="3459752" y="140743"/>
            <a:chExt cx="1080000" cy="1080000"/>
          </a:xfrm>
        </p:grpSpPr>
        <p:sp>
          <p:nvSpPr>
            <p:cNvPr id="203" name="正方形/長方形 20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5" name="グループ化 204"/>
          <p:cNvGrpSpPr/>
          <p:nvPr/>
        </p:nvGrpSpPr>
        <p:grpSpPr>
          <a:xfrm rot="10800000">
            <a:off x="2873381" y="540000"/>
            <a:ext cx="288000" cy="288000"/>
            <a:chOff x="3459752" y="140743"/>
            <a:chExt cx="1080000" cy="1080000"/>
          </a:xfrm>
        </p:grpSpPr>
        <p:sp>
          <p:nvSpPr>
            <p:cNvPr id="206" name="正方形/長方形 20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7" name="正方形/長方形 20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8" name="グループ化 207"/>
          <p:cNvGrpSpPr/>
          <p:nvPr/>
        </p:nvGrpSpPr>
        <p:grpSpPr>
          <a:xfrm rot="10800000">
            <a:off x="3694347" y="540000"/>
            <a:ext cx="288000" cy="288000"/>
            <a:chOff x="3459752" y="140743"/>
            <a:chExt cx="1080000" cy="1080000"/>
          </a:xfrm>
        </p:grpSpPr>
        <p:sp>
          <p:nvSpPr>
            <p:cNvPr id="209" name="正方形/長方形 20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0" name="正方形/長方形 20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1" name="グループ化 210"/>
          <p:cNvGrpSpPr/>
          <p:nvPr/>
        </p:nvGrpSpPr>
        <p:grpSpPr>
          <a:xfrm rot="10800000">
            <a:off x="4515313" y="540000"/>
            <a:ext cx="288000" cy="288000"/>
            <a:chOff x="3459752" y="140743"/>
            <a:chExt cx="1080000" cy="1080000"/>
          </a:xfrm>
        </p:grpSpPr>
        <p:sp>
          <p:nvSpPr>
            <p:cNvPr id="212" name="正方形/長方形 21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3" name="正方形/長方形 21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4" name="グループ化 213"/>
          <p:cNvGrpSpPr/>
          <p:nvPr/>
        </p:nvGrpSpPr>
        <p:grpSpPr>
          <a:xfrm rot="10800000">
            <a:off x="5336279" y="540000"/>
            <a:ext cx="288000" cy="288000"/>
            <a:chOff x="3459752" y="140743"/>
            <a:chExt cx="1080000" cy="1080000"/>
          </a:xfrm>
        </p:grpSpPr>
        <p:sp>
          <p:nvSpPr>
            <p:cNvPr id="215" name="正方形/長方形 21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6" name="正方形/長方形 21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7" name="グループ化 216"/>
          <p:cNvGrpSpPr/>
          <p:nvPr/>
        </p:nvGrpSpPr>
        <p:grpSpPr>
          <a:xfrm rot="10800000">
            <a:off x="6157245" y="540000"/>
            <a:ext cx="288000" cy="288000"/>
            <a:chOff x="3459752" y="140743"/>
            <a:chExt cx="1080000" cy="1080000"/>
          </a:xfrm>
        </p:grpSpPr>
        <p:sp>
          <p:nvSpPr>
            <p:cNvPr id="218" name="正方形/長方形 21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9" name="正方形/長方形 21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0" name="グループ化 219"/>
          <p:cNvGrpSpPr/>
          <p:nvPr/>
        </p:nvGrpSpPr>
        <p:grpSpPr>
          <a:xfrm rot="10800000">
            <a:off x="6978211" y="540000"/>
            <a:ext cx="288000" cy="288000"/>
            <a:chOff x="3459752" y="140743"/>
            <a:chExt cx="1080000" cy="1080000"/>
          </a:xfrm>
        </p:grpSpPr>
        <p:sp>
          <p:nvSpPr>
            <p:cNvPr id="221" name="正方形/長方形 22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3" name="グループ化 222"/>
          <p:cNvGrpSpPr/>
          <p:nvPr/>
        </p:nvGrpSpPr>
        <p:grpSpPr>
          <a:xfrm rot="10800000">
            <a:off x="7799177" y="540000"/>
            <a:ext cx="288000" cy="288000"/>
            <a:chOff x="3459752" y="140743"/>
            <a:chExt cx="1080000" cy="1080000"/>
          </a:xfrm>
        </p:grpSpPr>
        <p:sp>
          <p:nvSpPr>
            <p:cNvPr id="224" name="正方形/長方形 22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5" name="正方形/長方形 22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6" name="グループ化 225"/>
          <p:cNvGrpSpPr/>
          <p:nvPr/>
        </p:nvGrpSpPr>
        <p:grpSpPr>
          <a:xfrm rot="10800000">
            <a:off x="8620143" y="540000"/>
            <a:ext cx="288000" cy="288000"/>
            <a:chOff x="3459752" y="140743"/>
            <a:chExt cx="1080000" cy="1080000"/>
          </a:xfrm>
        </p:grpSpPr>
        <p:sp>
          <p:nvSpPr>
            <p:cNvPr id="227" name="正方形/長方形 22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8" name="正方形/長方形 22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9" name="グループ化 228"/>
          <p:cNvGrpSpPr/>
          <p:nvPr/>
        </p:nvGrpSpPr>
        <p:grpSpPr>
          <a:xfrm rot="10800000">
            <a:off x="9441109" y="540000"/>
            <a:ext cx="288000" cy="288000"/>
            <a:chOff x="3459752" y="140743"/>
            <a:chExt cx="1080000" cy="1080000"/>
          </a:xfrm>
        </p:grpSpPr>
        <p:sp>
          <p:nvSpPr>
            <p:cNvPr id="230" name="正方形/長方形 22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1" name="正方形/長方形 23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2" name="グループ化 231"/>
          <p:cNvGrpSpPr/>
          <p:nvPr/>
        </p:nvGrpSpPr>
        <p:grpSpPr>
          <a:xfrm rot="10800000">
            <a:off x="10262075" y="540000"/>
            <a:ext cx="288000" cy="288000"/>
            <a:chOff x="3459752" y="140743"/>
            <a:chExt cx="1080000" cy="1080000"/>
          </a:xfrm>
        </p:grpSpPr>
        <p:sp>
          <p:nvSpPr>
            <p:cNvPr id="233" name="正方形/長方形 23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4" name="正方形/長方形 23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5" name="グループ化 234"/>
          <p:cNvGrpSpPr/>
          <p:nvPr/>
        </p:nvGrpSpPr>
        <p:grpSpPr>
          <a:xfrm rot="10800000">
            <a:off x="11083041" y="540000"/>
            <a:ext cx="288000" cy="288000"/>
            <a:chOff x="3459752" y="140743"/>
            <a:chExt cx="1080000" cy="1080000"/>
          </a:xfrm>
        </p:grpSpPr>
        <p:sp>
          <p:nvSpPr>
            <p:cNvPr id="236" name="正方形/長方形 23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7" name="正方形/長方形 23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8" name="グループ化 237"/>
          <p:cNvGrpSpPr/>
          <p:nvPr/>
        </p:nvGrpSpPr>
        <p:grpSpPr>
          <a:xfrm rot="10800000">
            <a:off x="11904000" y="540000"/>
            <a:ext cx="288000" cy="288000"/>
            <a:chOff x="3459752" y="140743"/>
            <a:chExt cx="1080000" cy="1080000"/>
          </a:xfrm>
        </p:grpSpPr>
        <p:sp>
          <p:nvSpPr>
            <p:cNvPr id="239" name="正方形/長方形 23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0" name="正方形/長方形 23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41" name="テキスト ボックス 240"/>
          <p:cNvSpPr txBox="1"/>
          <p:nvPr/>
        </p:nvSpPr>
        <p:spPr>
          <a:xfrm>
            <a:off x="5764918" y="1178563"/>
            <a:ext cx="662164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000" dirty="0">
                <a:solidFill>
                  <a:srgbClr val="FFC000">
                    <a:lumMod val="50000"/>
                  </a:srgb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</a:t>
            </a:r>
            <a:endParaRPr kumimoji="1" lang="ja-JP" altLang="en-US" sz="700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42" name="図 241">
            <a:extLst>
              <a:ext uri="{FF2B5EF4-FFF2-40B4-BE49-F238E27FC236}">
                <a16:creationId xmlns:a16="http://schemas.microsoft.com/office/drawing/2014/main" id="{CC96C8F4-05E5-457C-A4DA-7E6566C8167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テキスト ボックス 15">
            <a:extLst>
              <a:ext uri="{FF2B5EF4-FFF2-40B4-BE49-F238E27FC236}">
                <a16:creationId xmlns:a16="http://schemas.microsoft.com/office/drawing/2014/main" id="{7E963924-CCF5-4CC7-99D9-FCAA630BFC38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excersise 3">
            <a:hlinkClick r:id="" action="ppaction://media"/>
            <a:extLst>
              <a:ext uri="{FF2B5EF4-FFF2-40B4-BE49-F238E27FC236}">
                <a16:creationId xmlns:a16="http://schemas.microsoft.com/office/drawing/2014/main" id="{7D26B493-F95A-43CF-8602-C112EC5D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5728" y="151124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15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232000" y="1800000"/>
            <a:ext cx="7770626" cy="14157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ja-JP" altLang="en-US" sz="4000" b="1" dirty="0">
                <a:solidFill>
                  <a:prstClr val="black"/>
                </a:solidFill>
                <a:ea typeface="游ゴシック Medium" panose="020B0500000000000000" pitchFamily="50" charset="-128"/>
                <a:cs typeface="Arial" panose="020B0604020202020204" pitchFamily="34" charset="0"/>
              </a:rPr>
              <a:t>いつでも質問をしてかまいません。</a:t>
            </a:r>
            <a:endParaRPr lang="en-US" altLang="ja-JP" sz="4000" b="1" dirty="0">
              <a:solidFill>
                <a:prstClr val="black"/>
              </a:solidFill>
              <a:ea typeface="游ゴシック Medium" panose="020B0500000000000000" pitchFamily="50" charset="-128"/>
              <a:cs typeface="Arial" panose="020B0604020202020204" pitchFamily="34" charset="0"/>
            </a:endParaRPr>
          </a:p>
          <a:p>
            <a:pPr lvl="0"/>
            <a:endParaRPr lang="en-US" altLang="ja-JP" sz="1000" b="1" dirty="0">
              <a:solidFill>
                <a:prstClr val="black"/>
              </a:solidFill>
              <a:ea typeface="游ゴシック Medium" panose="020B0500000000000000" pitchFamily="50" charset="-128"/>
              <a:cs typeface="Arial" panose="020B0604020202020204" pitchFamily="34" charset="0"/>
            </a:endParaRPr>
          </a:p>
          <a:p>
            <a:pPr lvl="0"/>
            <a:r>
              <a:rPr lang="en-US" altLang="ja-JP" sz="4200" b="1" dirty="0">
                <a:solidFill>
                  <a:prstClr val="black"/>
                </a:solidFill>
                <a:ea typeface="游ゴシック Medium" panose="020B0500000000000000" pitchFamily="50" charset="-128"/>
                <a:cs typeface="Arial" panose="020B0604020202020204" pitchFamily="34" charset="0"/>
              </a:rPr>
              <a:t>(anytime) </a:t>
            </a:r>
            <a:endParaRPr kumimoji="1" lang="ja-JP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游ゴシック Medium" panose="020B05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584000" y="3706416"/>
            <a:ext cx="917462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US" altLang="ja-JP" sz="42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→</a:t>
            </a:r>
            <a:r>
              <a:rPr lang="en-US" altLang="ja-JP" sz="4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may ask a question </a:t>
            </a:r>
            <a:r>
              <a:rPr lang="en-US" altLang="ja-JP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anytime</a:t>
            </a:r>
            <a:r>
              <a:rPr lang="en-US" altLang="ja-JP" sz="4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grpSp>
        <p:nvGrpSpPr>
          <p:cNvPr id="60" name="グループ化 59"/>
          <p:cNvGrpSpPr>
            <a:grpSpLocks noChangeAspect="1"/>
          </p:cNvGrpSpPr>
          <p:nvPr/>
        </p:nvGrpSpPr>
        <p:grpSpPr>
          <a:xfrm>
            <a:off x="0" y="6030000"/>
            <a:ext cx="288000" cy="288000"/>
            <a:chOff x="3459752" y="140743"/>
            <a:chExt cx="1080000" cy="1080000"/>
          </a:xfrm>
        </p:grpSpPr>
        <p:sp>
          <p:nvSpPr>
            <p:cNvPr id="57" name="正方形/長方形 5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820966" y="6030000"/>
            <a:ext cx="288000" cy="288000"/>
            <a:chOff x="3459752" y="140743"/>
            <a:chExt cx="1080000" cy="1080000"/>
          </a:xfrm>
        </p:grpSpPr>
        <p:sp>
          <p:nvSpPr>
            <p:cNvPr id="65" name="正方形/長方形 6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" name="正方形/長方形 6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1641932" y="6030000"/>
            <a:ext cx="288000" cy="288000"/>
            <a:chOff x="3459752" y="140743"/>
            <a:chExt cx="1080000" cy="1080000"/>
          </a:xfrm>
        </p:grpSpPr>
        <p:sp>
          <p:nvSpPr>
            <p:cNvPr id="68" name="正方形/長方形 6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2462898" y="6030000"/>
            <a:ext cx="288000" cy="288000"/>
            <a:chOff x="3459752" y="140743"/>
            <a:chExt cx="1080000" cy="1080000"/>
          </a:xfrm>
        </p:grpSpPr>
        <p:sp>
          <p:nvSpPr>
            <p:cNvPr id="71" name="正方形/長方形 7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3283864" y="6030000"/>
            <a:ext cx="288000" cy="288000"/>
            <a:chOff x="3459752" y="140743"/>
            <a:chExt cx="1080000" cy="1080000"/>
          </a:xfrm>
        </p:grpSpPr>
        <p:sp>
          <p:nvSpPr>
            <p:cNvPr id="74" name="正方形/長方形 7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4104830" y="6030000"/>
            <a:ext cx="288000" cy="288000"/>
            <a:chOff x="3459752" y="140743"/>
            <a:chExt cx="1080000" cy="1080000"/>
          </a:xfrm>
        </p:grpSpPr>
        <p:sp>
          <p:nvSpPr>
            <p:cNvPr id="77" name="正方形/長方形 7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4925796" y="6030000"/>
            <a:ext cx="288000" cy="288000"/>
            <a:chOff x="3459752" y="140743"/>
            <a:chExt cx="1080000" cy="1080000"/>
          </a:xfrm>
        </p:grpSpPr>
        <p:sp>
          <p:nvSpPr>
            <p:cNvPr id="80" name="正方形/長方形 7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5746762" y="6030000"/>
            <a:ext cx="288000" cy="288000"/>
            <a:chOff x="3459752" y="140743"/>
            <a:chExt cx="1080000" cy="1080000"/>
          </a:xfrm>
        </p:grpSpPr>
        <p:sp>
          <p:nvSpPr>
            <p:cNvPr id="83" name="正方形/長方形 8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6567728" y="6030000"/>
            <a:ext cx="288000" cy="288000"/>
            <a:chOff x="3459752" y="140743"/>
            <a:chExt cx="1080000" cy="1080000"/>
          </a:xfrm>
        </p:grpSpPr>
        <p:sp>
          <p:nvSpPr>
            <p:cNvPr id="86" name="正方形/長方形 8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88" name="グループ化 87"/>
          <p:cNvGrpSpPr/>
          <p:nvPr/>
        </p:nvGrpSpPr>
        <p:grpSpPr>
          <a:xfrm>
            <a:off x="7388694" y="6030000"/>
            <a:ext cx="288000" cy="288000"/>
            <a:chOff x="3459752" y="140743"/>
            <a:chExt cx="1080000" cy="1080000"/>
          </a:xfrm>
        </p:grpSpPr>
        <p:sp>
          <p:nvSpPr>
            <p:cNvPr id="89" name="正方形/長方形 8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8209660" y="6030000"/>
            <a:ext cx="288000" cy="288000"/>
            <a:chOff x="3459752" y="140743"/>
            <a:chExt cx="1080000" cy="1080000"/>
          </a:xfrm>
        </p:grpSpPr>
        <p:sp>
          <p:nvSpPr>
            <p:cNvPr id="92" name="正方形/長方形 9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4" name="グループ化 93"/>
          <p:cNvGrpSpPr/>
          <p:nvPr/>
        </p:nvGrpSpPr>
        <p:grpSpPr>
          <a:xfrm>
            <a:off x="9030626" y="6030000"/>
            <a:ext cx="288000" cy="288000"/>
            <a:chOff x="3459752" y="140743"/>
            <a:chExt cx="1080000" cy="1080000"/>
          </a:xfrm>
        </p:grpSpPr>
        <p:sp>
          <p:nvSpPr>
            <p:cNvPr id="95" name="正方形/長方形 9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9851592" y="6030000"/>
            <a:ext cx="288000" cy="288000"/>
            <a:chOff x="3459752" y="140743"/>
            <a:chExt cx="1080000" cy="1080000"/>
          </a:xfrm>
        </p:grpSpPr>
        <p:sp>
          <p:nvSpPr>
            <p:cNvPr id="98" name="正方形/長方形 9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0" name="グループ化 99"/>
          <p:cNvGrpSpPr/>
          <p:nvPr/>
        </p:nvGrpSpPr>
        <p:grpSpPr>
          <a:xfrm>
            <a:off x="10672558" y="6030000"/>
            <a:ext cx="288000" cy="288000"/>
            <a:chOff x="3459752" y="140743"/>
            <a:chExt cx="1080000" cy="108000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11493524" y="6030000"/>
            <a:ext cx="288000" cy="288000"/>
            <a:chOff x="3459752" y="140743"/>
            <a:chExt cx="1080000" cy="1080000"/>
          </a:xfrm>
        </p:grpSpPr>
        <p:sp>
          <p:nvSpPr>
            <p:cNvPr id="104" name="正方形/長方形 10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6" name="グループ化 105"/>
          <p:cNvGrpSpPr>
            <a:grpSpLocks noChangeAspect="1"/>
          </p:cNvGrpSpPr>
          <p:nvPr/>
        </p:nvGrpSpPr>
        <p:grpSpPr>
          <a:xfrm>
            <a:off x="410483" y="6030000"/>
            <a:ext cx="288000" cy="288000"/>
            <a:chOff x="3459752" y="140743"/>
            <a:chExt cx="1080000" cy="1080000"/>
          </a:xfrm>
        </p:grpSpPr>
        <p:sp>
          <p:nvSpPr>
            <p:cNvPr id="107" name="正方形/長方形 10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09" name="グループ化 108"/>
          <p:cNvGrpSpPr/>
          <p:nvPr/>
        </p:nvGrpSpPr>
        <p:grpSpPr>
          <a:xfrm>
            <a:off x="1231449" y="6030000"/>
            <a:ext cx="288000" cy="288000"/>
            <a:chOff x="3459752" y="140743"/>
            <a:chExt cx="1080000" cy="1080000"/>
          </a:xfrm>
        </p:grpSpPr>
        <p:sp>
          <p:nvSpPr>
            <p:cNvPr id="110" name="正方形/長方形 10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2" name="グループ化 111"/>
          <p:cNvGrpSpPr/>
          <p:nvPr/>
        </p:nvGrpSpPr>
        <p:grpSpPr>
          <a:xfrm>
            <a:off x="2052415" y="6030000"/>
            <a:ext cx="288000" cy="288000"/>
            <a:chOff x="3459752" y="140743"/>
            <a:chExt cx="1080000" cy="1080000"/>
          </a:xfrm>
        </p:grpSpPr>
        <p:sp>
          <p:nvSpPr>
            <p:cNvPr id="113" name="正方形/長方形 11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873381" y="6030000"/>
            <a:ext cx="288000" cy="288000"/>
            <a:chOff x="3459752" y="140743"/>
            <a:chExt cx="1080000" cy="1080000"/>
          </a:xfrm>
        </p:grpSpPr>
        <p:sp>
          <p:nvSpPr>
            <p:cNvPr id="116" name="正方形/長方形 11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3694347" y="6030000"/>
            <a:ext cx="288000" cy="288000"/>
            <a:chOff x="3459752" y="140743"/>
            <a:chExt cx="1080000" cy="1080000"/>
          </a:xfrm>
        </p:grpSpPr>
        <p:sp>
          <p:nvSpPr>
            <p:cNvPr id="119" name="正方形/長方形 11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4515313" y="6030000"/>
            <a:ext cx="288000" cy="288000"/>
            <a:chOff x="3459752" y="140743"/>
            <a:chExt cx="1080000" cy="1080000"/>
          </a:xfrm>
        </p:grpSpPr>
        <p:sp>
          <p:nvSpPr>
            <p:cNvPr id="122" name="正方形/長方形 12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3" name="正方形/長方形 12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4" name="グループ化 123"/>
          <p:cNvGrpSpPr/>
          <p:nvPr/>
        </p:nvGrpSpPr>
        <p:grpSpPr>
          <a:xfrm>
            <a:off x="5336279" y="6030000"/>
            <a:ext cx="288000" cy="288000"/>
            <a:chOff x="3459752" y="140743"/>
            <a:chExt cx="1080000" cy="1080000"/>
          </a:xfrm>
        </p:grpSpPr>
        <p:sp>
          <p:nvSpPr>
            <p:cNvPr id="125" name="正方形/長方形 12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27" name="グループ化 126"/>
          <p:cNvGrpSpPr/>
          <p:nvPr/>
        </p:nvGrpSpPr>
        <p:grpSpPr>
          <a:xfrm>
            <a:off x="6157245" y="6030000"/>
            <a:ext cx="288000" cy="288000"/>
            <a:chOff x="3459752" y="140743"/>
            <a:chExt cx="1080000" cy="1080000"/>
          </a:xfrm>
        </p:grpSpPr>
        <p:sp>
          <p:nvSpPr>
            <p:cNvPr id="128" name="正方形/長方形 12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0" name="グループ化 129"/>
          <p:cNvGrpSpPr/>
          <p:nvPr/>
        </p:nvGrpSpPr>
        <p:grpSpPr>
          <a:xfrm>
            <a:off x="6978211" y="6030000"/>
            <a:ext cx="288000" cy="288000"/>
            <a:chOff x="3459752" y="140743"/>
            <a:chExt cx="1080000" cy="1080000"/>
          </a:xfrm>
        </p:grpSpPr>
        <p:sp>
          <p:nvSpPr>
            <p:cNvPr id="131" name="正方形/長方形 13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2" name="正方形/長方形 13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3" name="グループ化 132"/>
          <p:cNvGrpSpPr/>
          <p:nvPr/>
        </p:nvGrpSpPr>
        <p:grpSpPr>
          <a:xfrm>
            <a:off x="7799177" y="6030000"/>
            <a:ext cx="288000" cy="288000"/>
            <a:chOff x="3459752" y="140743"/>
            <a:chExt cx="1080000" cy="1080000"/>
          </a:xfrm>
        </p:grpSpPr>
        <p:sp>
          <p:nvSpPr>
            <p:cNvPr id="134" name="正方形/長方形 13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5" name="正方形/長方形 13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6" name="グループ化 135"/>
          <p:cNvGrpSpPr/>
          <p:nvPr/>
        </p:nvGrpSpPr>
        <p:grpSpPr>
          <a:xfrm>
            <a:off x="8620143" y="6030000"/>
            <a:ext cx="288000" cy="288000"/>
            <a:chOff x="3459752" y="140743"/>
            <a:chExt cx="1080000" cy="1080000"/>
          </a:xfrm>
        </p:grpSpPr>
        <p:sp>
          <p:nvSpPr>
            <p:cNvPr id="137" name="正方形/長方形 13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8" name="正方形/長方形 13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9" name="グループ化 138"/>
          <p:cNvGrpSpPr/>
          <p:nvPr/>
        </p:nvGrpSpPr>
        <p:grpSpPr>
          <a:xfrm>
            <a:off x="9441109" y="6030000"/>
            <a:ext cx="288000" cy="288000"/>
            <a:chOff x="3459752" y="140743"/>
            <a:chExt cx="1080000" cy="1080000"/>
          </a:xfrm>
        </p:grpSpPr>
        <p:sp>
          <p:nvSpPr>
            <p:cNvPr id="140" name="正方形/長方形 13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1" name="正方形/長方形 14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2" name="グループ化 141"/>
          <p:cNvGrpSpPr/>
          <p:nvPr/>
        </p:nvGrpSpPr>
        <p:grpSpPr>
          <a:xfrm>
            <a:off x="10262075" y="6030000"/>
            <a:ext cx="288000" cy="288000"/>
            <a:chOff x="3459752" y="140743"/>
            <a:chExt cx="1080000" cy="1080000"/>
          </a:xfrm>
        </p:grpSpPr>
        <p:sp>
          <p:nvSpPr>
            <p:cNvPr id="143" name="正方形/長方形 14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4" name="正方形/長方形 14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11083041" y="6030000"/>
            <a:ext cx="288000" cy="288000"/>
            <a:chOff x="3459752" y="140743"/>
            <a:chExt cx="1080000" cy="1080000"/>
          </a:xfrm>
        </p:grpSpPr>
        <p:sp>
          <p:nvSpPr>
            <p:cNvPr id="146" name="正方形/長方形 14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7" name="正方形/長方形 14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48" name="グループ化 147"/>
          <p:cNvGrpSpPr/>
          <p:nvPr/>
        </p:nvGrpSpPr>
        <p:grpSpPr>
          <a:xfrm>
            <a:off x="11904000" y="6030000"/>
            <a:ext cx="288000" cy="288000"/>
            <a:chOff x="3459752" y="140743"/>
            <a:chExt cx="1080000" cy="1080000"/>
          </a:xfrm>
        </p:grpSpPr>
        <p:sp>
          <p:nvSpPr>
            <p:cNvPr id="149" name="正方形/長方形 14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0" name="正方形/長方形 14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1" name="グループ化 150"/>
          <p:cNvGrpSpPr>
            <a:grpSpLocks noChangeAspect="1"/>
          </p:cNvGrpSpPr>
          <p:nvPr/>
        </p:nvGrpSpPr>
        <p:grpSpPr>
          <a:xfrm rot="10800000">
            <a:off x="0" y="540000"/>
            <a:ext cx="288000" cy="288000"/>
            <a:chOff x="3459752" y="140743"/>
            <a:chExt cx="1080000" cy="1080000"/>
          </a:xfrm>
        </p:grpSpPr>
        <p:sp>
          <p:nvSpPr>
            <p:cNvPr id="152" name="正方形/長方形 15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3" name="正方形/長方形 15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4" name="グループ化 153"/>
          <p:cNvGrpSpPr/>
          <p:nvPr/>
        </p:nvGrpSpPr>
        <p:grpSpPr>
          <a:xfrm rot="10800000">
            <a:off x="820966" y="540000"/>
            <a:ext cx="288000" cy="288000"/>
            <a:chOff x="3459752" y="140743"/>
            <a:chExt cx="1080000" cy="1080000"/>
          </a:xfrm>
        </p:grpSpPr>
        <p:sp>
          <p:nvSpPr>
            <p:cNvPr id="155" name="正方形/長方形 15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57" name="グループ化 156"/>
          <p:cNvGrpSpPr/>
          <p:nvPr/>
        </p:nvGrpSpPr>
        <p:grpSpPr>
          <a:xfrm rot="10800000">
            <a:off x="1641932" y="540000"/>
            <a:ext cx="288000" cy="288000"/>
            <a:chOff x="3459752" y="140743"/>
            <a:chExt cx="1080000" cy="1080000"/>
          </a:xfrm>
        </p:grpSpPr>
        <p:sp>
          <p:nvSpPr>
            <p:cNvPr id="158" name="正方形/長方形 15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9" name="正方形/長方形 15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0" name="グループ化 159"/>
          <p:cNvGrpSpPr/>
          <p:nvPr/>
        </p:nvGrpSpPr>
        <p:grpSpPr>
          <a:xfrm rot="10800000">
            <a:off x="2462898" y="540000"/>
            <a:ext cx="288000" cy="288000"/>
            <a:chOff x="3459752" y="140743"/>
            <a:chExt cx="1080000" cy="1080000"/>
          </a:xfrm>
        </p:grpSpPr>
        <p:sp>
          <p:nvSpPr>
            <p:cNvPr id="161" name="正方形/長方形 16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2" name="正方形/長方形 16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3" name="グループ化 162"/>
          <p:cNvGrpSpPr/>
          <p:nvPr/>
        </p:nvGrpSpPr>
        <p:grpSpPr>
          <a:xfrm rot="10800000">
            <a:off x="3283864" y="540000"/>
            <a:ext cx="288000" cy="288000"/>
            <a:chOff x="3459752" y="140743"/>
            <a:chExt cx="1080000" cy="1080000"/>
          </a:xfrm>
        </p:grpSpPr>
        <p:sp>
          <p:nvSpPr>
            <p:cNvPr id="164" name="正方形/長方形 16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5" name="正方形/長方形 16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6" name="グループ化 165"/>
          <p:cNvGrpSpPr/>
          <p:nvPr/>
        </p:nvGrpSpPr>
        <p:grpSpPr>
          <a:xfrm rot="10800000">
            <a:off x="4104830" y="540000"/>
            <a:ext cx="288000" cy="288000"/>
            <a:chOff x="3459752" y="140743"/>
            <a:chExt cx="1080000" cy="1080000"/>
          </a:xfrm>
        </p:grpSpPr>
        <p:sp>
          <p:nvSpPr>
            <p:cNvPr id="167" name="正方形/長方形 16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8" name="正方形/長方形 16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69" name="グループ化 168"/>
          <p:cNvGrpSpPr/>
          <p:nvPr/>
        </p:nvGrpSpPr>
        <p:grpSpPr>
          <a:xfrm rot="10800000">
            <a:off x="4925796" y="540000"/>
            <a:ext cx="288000" cy="288000"/>
            <a:chOff x="3459752" y="140743"/>
            <a:chExt cx="1080000" cy="1080000"/>
          </a:xfrm>
        </p:grpSpPr>
        <p:sp>
          <p:nvSpPr>
            <p:cNvPr id="170" name="正方形/長方形 16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2" name="グループ化 171"/>
          <p:cNvGrpSpPr/>
          <p:nvPr/>
        </p:nvGrpSpPr>
        <p:grpSpPr>
          <a:xfrm rot="10800000">
            <a:off x="5746762" y="540000"/>
            <a:ext cx="288000" cy="288000"/>
            <a:chOff x="3459752" y="140743"/>
            <a:chExt cx="1080000" cy="1080000"/>
          </a:xfrm>
        </p:grpSpPr>
        <p:sp>
          <p:nvSpPr>
            <p:cNvPr id="173" name="正方形/長方形 17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4" name="正方形/長方形 17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5" name="グループ化 174"/>
          <p:cNvGrpSpPr/>
          <p:nvPr/>
        </p:nvGrpSpPr>
        <p:grpSpPr>
          <a:xfrm rot="10800000">
            <a:off x="6567728" y="540000"/>
            <a:ext cx="288000" cy="288000"/>
            <a:chOff x="3459752" y="140743"/>
            <a:chExt cx="1080000" cy="1080000"/>
          </a:xfrm>
        </p:grpSpPr>
        <p:sp>
          <p:nvSpPr>
            <p:cNvPr id="176" name="正方形/長方形 17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77" name="正方形/長方形 17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78" name="グループ化 177"/>
          <p:cNvGrpSpPr/>
          <p:nvPr/>
        </p:nvGrpSpPr>
        <p:grpSpPr>
          <a:xfrm rot="10800000">
            <a:off x="7388694" y="540000"/>
            <a:ext cx="288000" cy="288000"/>
            <a:chOff x="3459752" y="140743"/>
            <a:chExt cx="1080000" cy="1080000"/>
          </a:xfrm>
        </p:grpSpPr>
        <p:sp>
          <p:nvSpPr>
            <p:cNvPr id="179" name="正方形/長方形 17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0" name="正方形/長方形 17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1" name="グループ化 180"/>
          <p:cNvGrpSpPr/>
          <p:nvPr/>
        </p:nvGrpSpPr>
        <p:grpSpPr>
          <a:xfrm rot="10800000">
            <a:off x="8209660" y="540000"/>
            <a:ext cx="288000" cy="288000"/>
            <a:chOff x="3459752" y="140743"/>
            <a:chExt cx="1080000" cy="1080000"/>
          </a:xfrm>
        </p:grpSpPr>
        <p:sp>
          <p:nvSpPr>
            <p:cNvPr id="182" name="正方形/長方形 18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3" name="正方形/長方形 18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4" name="グループ化 183"/>
          <p:cNvGrpSpPr/>
          <p:nvPr/>
        </p:nvGrpSpPr>
        <p:grpSpPr>
          <a:xfrm rot="10800000">
            <a:off x="9030626" y="540000"/>
            <a:ext cx="288000" cy="288000"/>
            <a:chOff x="3459752" y="140743"/>
            <a:chExt cx="1080000" cy="1080000"/>
          </a:xfrm>
        </p:grpSpPr>
        <p:sp>
          <p:nvSpPr>
            <p:cNvPr id="185" name="正方形/長方形 18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6" name="正方形/長方形 18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87" name="グループ化 186"/>
          <p:cNvGrpSpPr/>
          <p:nvPr/>
        </p:nvGrpSpPr>
        <p:grpSpPr>
          <a:xfrm rot="10800000">
            <a:off x="9851592" y="540000"/>
            <a:ext cx="288000" cy="288000"/>
            <a:chOff x="3459752" y="140743"/>
            <a:chExt cx="1080000" cy="1080000"/>
          </a:xfrm>
        </p:grpSpPr>
        <p:sp>
          <p:nvSpPr>
            <p:cNvPr id="188" name="正方形/長方形 18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9" name="正方形/長方形 18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0" name="グループ化 189"/>
          <p:cNvGrpSpPr/>
          <p:nvPr/>
        </p:nvGrpSpPr>
        <p:grpSpPr>
          <a:xfrm rot="10800000">
            <a:off x="10672558" y="540000"/>
            <a:ext cx="288000" cy="288000"/>
            <a:chOff x="3459752" y="140743"/>
            <a:chExt cx="1080000" cy="1080000"/>
          </a:xfrm>
        </p:grpSpPr>
        <p:sp>
          <p:nvSpPr>
            <p:cNvPr id="191" name="正方形/長方形 19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2" name="正方形/長方形 19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3" name="グループ化 192"/>
          <p:cNvGrpSpPr/>
          <p:nvPr/>
        </p:nvGrpSpPr>
        <p:grpSpPr>
          <a:xfrm rot="10800000">
            <a:off x="11493524" y="540000"/>
            <a:ext cx="288000" cy="288000"/>
            <a:chOff x="3459752" y="140743"/>
            <a:chExt cx="1080000" cy="1080000"/>
          </a:xfrm>
        </p:grpSpPr>
        <p:sp>
          <p:nvSpPr>
            <p:cNvPr id="194" name="正方形/長方形 19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5" name="正方形/長方形 19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6" name="グループ化 195"/>
          <p:cNvGrpSpPr>
            <a:grpSpLocks noChangeAspect="1"/>
          </p:cNvGrpSpPr>
          <p:nvPr/>
        </p:nvGrpSpPr>
        <p:grpSpPr>
          <a:xfrm rot="10800000">
            <a:off x="410483" y="540000"/>
            <a:ext cx="288000" cy="288000"/>
            <a:chOff x="3459752" y="140743"/>
            <a:chExt cx="1080000" cy="1080000"/>
          </a:xfrm>
        </p:grpSpPr>
        <p:sp>
          <p:nvSpPr>
            <p:cNvPr id="197" name="正方形/長方形 19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9" name="グループ化 198"/>
          <p:cNvGrpSpPr/>
          <p:nvPr/>
        </p:nvGrpSpPr>
        <p:grpSpPr>
          <a:xfrm rot="10800000">
            <a:off x="1231449" y="540000"/>
            <a:ext cx="288000" cy="288000"/>
            <a:chOff x="3459752" y="140743"/>
            <a:chExt cx="1080000" cy="1080000"/>
          </a:xfrm>
        </p:grpSpPr>
        <p:sp>
          <p:nvSpPr>
            <p:cNvPr id="200" name="正方形/長方形 19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1" name="正方形/長方形 20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2" name="グループ化 201"/>
          <p:cNvGrpSpPr/>
          <p:nvPr/>
        </p:nvGrpSpPr>
        <p:grpSpPr>
          <a:xfrm rot="10800000">
            <a:off x="2052415" y="540000"/>
            <a:ext cx="288000" cy="288000"/>
            <a:chOff x="3459752" y="140743"/>
            <a:chExt cx="1080000" cy="1080000"/>
          </a:xfrm>
        </p:grpSpPr>
        <p:sp>
          <p:nvSpPr>
            <p:cNvPr id="203" name="正方形/長方形 20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5" name="グループ化 204"/>
          <p:cNvGrpSpPr/>
          <p:nvPr/>
        </p:nvGrpSpPr>
        <p:grpSpPr>
          <a:xfrm rot="10800000">
            <a:off x="2873381" y="540000"/>
            <a:ext cx="288000" cy="288000"/>
            <a:chOff x="3459752" y="140743"/>
            <a:chExt cx="1080000" cy="1080000"/>
          </a:xfrm>
        </p:grpSpPr>
        <p:sp>
          <p:nvSpPr>
            <p:cNvPr id="206" name="正方形/長方形 20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7" name="正方形/長方形 20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08" name="グループ化 207"/>
          <p:cNvGrpSpPr/>
          <p:nvPr/>
        </p:nvGrpSpPr>
        <p:grpSpPr>
          <a:xfrm rot="10800000">
            <a:off x="3694347" y="540000"/>
            <a:ext cx="288000" cy="288000"/>
            <a:chOff x="3459752" y="140743"/>
            <a:chExt cx="1080000" cy="1080000"/>
          </a:xfrm>
        </p:grpSpPr>
        <p:sp>
          <p:nvSpPr>
            <p:cNvPr id="209" name="正方形/長方形 20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0" name="正方形/長方形 20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1" name="グループ化 210"/>
          <p:cNvGrpSpPr/>
          <p:nvPr/>
        </p:nvGrpSpPr>
        <p:grpSpPr>
          <a:xfrm rot="10800000">
            <a:off x="4515313" y="540000"/>
            <a:ext cx="288000" cy="288000"/>
            <a:chOff x="3459752" y="140743"/>
            <a:chExt cx="1080000" cy="1080000"/>
          </a:xfrm>
        </p:grpSpPr>
        <p:sp>
          <p:nvSpPr>
            <p:cNvPr id="212" name="正方形/長方形 211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3" name="正方形/長方形 212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4" name="グループ化 213"/>
          <p:cNvGrpSpPr/>
          <p:nvPr/>
        </p:nvGrpSpPr>
        <p:grpSpPr>
          <a:xfrm rot="10800000">
            <a:off x="5336279" y="540000"/>
            <a:ext cx="288000" cy="288000"/>
            <a:chOff x="3459752" y="140743"/>
            <a:chExt cx="1080000" cy="1080000"/>
          </a:xfrm>
        </p:grpSpPr>
        <p:sp>
          <p:nvSpPr>
            <p:cNvPr id="215" name="正方形/長方形 214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6" name="正方形/長方形 215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17" name="グループ化 216"/>
          <p:cNvGrpSpPr/>
          <p:nvPr/>
        </p:nvGrpSpPr>
        <p:grpSpPr>
          <a:xfrm rot="10800000">
            <a:off x="6157245" y="540000"/>
            <a:ext cx="288000" cy="288000"/>
            <a:chOff x="3459752" y="140743"/>
            <a:chExt cx="1080000" cy="1080000"/>
          </a:xfrm>
        </p:grpSpPr>
        <p:sp>
          <p:nvSpPr>
            <p:cNvPr id="218" name="正方形/長方形 217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9" name="正方形/長方形 218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0" name="グループ化 219"/>
          <p:cNvGrpSpPr/>
          <p:nvPr/>
        </p:nvGrpSpPr>
        <p:grpSpPr>
          <a:xfrm rot="10800000">
            <a:off x="6978211" y="540000"/>
            <a:ext cx="288000" cy="288000"/>
            <a:chOff x="3459752" y="140743"/>
            <a:chExt cx="1080000" cy="1080000"/>
          </a:xfrm>
        </p:grpSpPr>
        <p:sp>
          <p:nvSpPr>
            <p:cNvPr id="221" name="正方形/長方形 220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2" name="正方形/長方形 221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3" name="グループ化 222"/>
          <p:cNvGrpSpPr/>
          <p:nvPr/>
        </p:nvGrpSpPr>
        <p:grpSpPr>
          <a:xfrm rot="10800000">
            <a:off x="7799177" y="540000"/>
            <a:ext cx="288000" cy="288000"/>
            <a:chOff x="3459752" y="140743"/>
            <a:chExt cx="1080000" cy="1080000"/>
          </a:xfrm>
        </p:grpSpPr>
        <p:sp>
          <p:nvSpPr>
            <p:cNvPr id="224" name="正方形/長方形 223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5" name="正方形/長方形 224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6" name="グループ化 225"/>
          <p:cNvGrpSpPr/>
          <p:nvPr/>
        </p:nvGrpSpPr>
        <p:grpSpPr>
          <a:xfrm rot="10800000">
            <a:off x="8620143" y="540000"/>
            <a:ext cx="288000" cy="288000"/>
            <a:chOff x="3459752" y="140743"/>
            <a:chExt cx="1080000" cy="1080000"/>
          </a:xfrm>
        </p:grpSpPr>
        <p:sp>
          <p:nvSpPr>
            <p:cNvPr id="227" name="正方形/長方形 226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8" name="正方形/長方形 227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29" name="グループ化 228"/>
          <p:cNvGrpSpPr/>
          <p:nvPr/>
        </p:nvGrpSpPr>
        <p:grpSpPr>
          <a:xfrm rot="10800000">
            <a:off x="9441109" y="540000"/>
            <a:ext cx="288000" cy="288000"/>
            <a:chOff x="3459752" y="140743"/>
            <a:chExt cx="1080000" cy="1080000"/>
          </a:xfrm>
        </p:grpSpPr>
        <p:sp>
          <p:nvSpPr>
            <p:cNvPr id="230" name="正方形/長方形 229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1" name="正方形/長方形 230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2" name="グループ化 231"/>
          <p:cNvGrpSpPr/>
          <p:nvPr/>
        </p:nvGrpSpPr>
        <p:grpSpPr>
          <a:xfrm rot="10800000">
            <a:off x="10262075" y="540000"/>
            <a:ext cx="288000" cy="288000"/>
            <a:chOff x="3459752" y="140743"/>
            <a:chExt cx="1080000" cy="1080000"/>
          </a:xfrm>
        </p:grpSpPr>
        <p:sp>
          <p:nvSpPr>
            <p:cNvPr id="233" name="正方形/長方形 232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4" name="正方形/長方形 233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5" name="グループ化 234"/>
          <p:cNvGrpSpPr/>
          <p:nvPr/>
        </p:nvGrpSpPr>
        <p:grpSpPr>
          <a:xfrm rot="10800000">
            <a:off x="11083041" y="540000"/>
            <a:ext cx="288000" cy="288000"/>
            <a:chOff x="3459752" y="140743"/>
            <a:chExt cx="1080000" cy="1080000"/>
          </a:xfrm>
        </p:grpSpPr>
        <p:sp>
          <p:nvSpPr>
            <p:cNvPr id="236" name="正方形/長方形 235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37" name="正方形/長方形 236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38" name="グループ化 237"/>
          <p:cNvGrpSpPr/>
          <p:nvPr/>
        </p:nvGrpSpPr>
        <p:grpSpPr>
          <a:xfrm rot="10800000">
            <a:off x="11904000" y="540000"/>
            <a:ext cx="288000" cy="288000"/>
            <a:chOff x="3459752" y="140743"/>
            <a:chExt cx="1080000" cy="1080000"/>
          </a:xfrm>
        </p:grpSpPr>
        <p:sp>
          <p:nvSpPr>
            <p:cNvPr id="239" name="正方形/長方形 238"/>
            <p:cNvSpPr/>
            <p:nvPr/>
          </p:nvSpPr>
          <p:spPr>
            <a:xfrm>
              <a:off x="3459752" y="500743"/>
              <a:ext cx="1080000" cy="72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0" name="正方形/長方形 239"/>
            <p:cNvSpPr/>
            <p:nvPr/>
          </p:nvSpPr>
          <p:spPr>
            <a:xfrm>
              <a:off x="3459752" y="140743"/>
              <a:ext cx="1080000" cy="18000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42" name="グループ化 241"/>
          <p:cNvGrpSpPr/>
          <p:nvPr/>
        </p:nvGrpSpPr>
        <p:grpSpPr>
          <a:xfrm>
            <a:off x="1512000" y="1764000"/>
            <a:ext cx="576000" cy="663553"/>
            <a:chOff x="2358000" y="4533859"/>
            <a:chExt cx="576000" cy="663553"/>
          </a:xfrm>
        </p:grpSpPr>
        <p:sp>
          <p:nvSpPr>
            <p:cNvPr id="243" name="角丸四角形 242"/>
            <p:cNvSpPr>
              <a:spLocks noChangeAspect="1"/>
            </p:cNvSpPr>
            <p:nvPr/>
          </p:nvSpPr>
          <p:spPr>
            <a:xfrm>
              <a:off x="2358000" y="4533859"/>
              <a:ext cx="576000" cy="5760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4" name="テキスト ボックス 243"/>
            <p:cNvSpPr txBox="1"/>
            <p:nvPr/>
          </p:nvSpPr>
          <p:spPr>
            <a:xfrm>
              <a:off x="2388848" y="4581859"/>
              <a:ext cx="53296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40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例</a:t>
              </a:r>
            </a:p>
          </p:txBody>
        </p:sp>
      </p:grpSp>
      <p:pic>
        <p:nvPicPr>
          <p:cNvPr id="241" name="図 240">
            <a:extLst>
              <a:ext uri="{FF2B5EF4-FFF2-40B4-BE49-F238E27FC236}">
                <a16:creationId xmlns:a16="http://schemas.microsoft.com/office/drawing/2014/main" id="{DE075EEF-B11C-4AB6-90AB-380828E47C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テキスト ボックス 15">
            <a:extLst>
              <a:ext uri="{FF2B5EF4-FFF2-40B4-BE49-F238E27FC236}">
                <a16:creationId xmlns:a16="http://schemas.microsoft.com/office/drawing/2014/main" id="{A3146365-0BA0-471D-9A8D-AA296EBBEB8B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excersise 3-例">
            <a:hlinkClick r:id="" action="ppaction://media"/>
            <a:extLst>
              <a:ext uri="{FF2B5EF4-FFF2-40B4-BE49-F238E27FC236}">
                <a16:creationId xmlns:a16="http://schemas.microsoft.com/office/drawing/2014/main" id="{F6DAEA79-DC8E-4F9A-AFC3-18281EF82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4935" y="378590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82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24" y="1892730"/>
            <a:ext cx="7042351" cy="471379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621168" y="101174"/>
            <a:ext cx="63866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Look at the picture.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Then answer the questions.</a:t>
            </a:r>
            <a:endParaRPr kumimoji="1" lang="ja-JP" alt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游ゴシック" panose="020B0400000000000000" pitchFamily="50" charset="-128"/>
              <a:cs typeface="Microsoft Sans Serif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21167" y="1309117"/>
            <a:ext cx="648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絵を見て、問いに答えよう。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44351" y="101174"/>
            <a:ext cx="5427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endParaRPr kumimoji="1" lang="ja-JP" altLang="en-US" sz="4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-613437" y="186094"/>
            <a:ext cx="2487096" cy="63038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62423"/>
            <a:ext cx="18102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ja-JP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1" lang="ja-JP" alt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52304E-D554-4BA0-8760-85B99CB5D58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テキスト ボックス 15">
            <a:extLst>
              <a:ext uri="{FF2B5EF4-FFF2-40B4-BE49-F238E27FC236}">
                <a16:creationId xmlns:a16="http://schemas.microsoft.com/office/drawing/2014/main" id="{5C575E6B-57B9-4DF5-874C-6B3E4205F82F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02_MY WAY_LESSON05_part1">
            <a:hlinkClick r:id="" action="ppaction://media"/>
            <a:extLst>
              <a:ext uri="{FF2B5EF4-FFF2-40B4-BE49-F238E27FC236}">
                <a16:creationId xmlns:a16="http://schemas.microsoft.com/office/drawing/2014/main" id="{B8084493-94BE-41CC-B255-54D71A7F0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9735" y="90139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28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303210" y="1014295"/>
            <a:ext cx="11585579" cy="5058010"/>
          </a:xfrm>
          <a:prstGeom prst="roundRect">
            <a:avLst>
              <a:gd name="adj" fmla="val 7251"/>
            </a:avLst>
          </a:prstGeom>
          <a:solidFill>
            <a:schemeClr val="accent6">
              <a:lumMod val="20000"/>
              <a:lumOff val="80000"/>
            </a:schemeClr>
          </a:solidFill>
          <a:ln w="889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58870" y="2403617"/>
            <a:ext cx="89011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+mn-cs"/>
              </a:rPr>
              <a:t>絵に関する質問を互いに問いかけてみよう。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58870" y="1150516"/>
            <a:ext cx="98456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 each other the questions about the picture.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BIZ UDP明朝 Medium" panose="020205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870" y="3089508"/>
            <a:ext cx="872807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Where is </a:t>
            </a:r>
            <a:r>
              <a:rPr kumimoji="1" lang="ja-JP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游ゴシック" panose="020B0400000000000000" pitchFamily="50" charset="-128"/>
                <a:cs typeface="Tahoma" panose="020B0604030504040204" pitchFamily="34" charset="0"/>
              </a:rPr>
              <a:t>～</a:t>
            </a: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What </a:t>
            </a:r>
            <a:r>
              <a:rPr kumimoji="1" lang="ja-JP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游ゴシック" panose="020B0400000000000000" pitchFamily="50" charset="-128"/>
                <a:cs typeface="Tahoma" panose="020B0604030504040204" pitchFamily="34" charset="0"/>
              </a:rPr>
              <a:t>～ </a:t>
            </a: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What do you think about </a:t>
            </a:r>
            <a:r>
              <a:rPr kumimoji="1" lang="ja-JP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游ゴシック" panose="020B0400000000000000" pitchFamily="50" charset="-128"/>
                <a:cs typeface="Tahoma" panose="020B0604030504040204" pitchFamily="34" charset="0"/>
              </a:rPr>
              <a:t>～</a:t>
            </a: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Why </a:t>
            </a:r>
            <a:r>
              <a:rPr kumimoji="1" lang="ja-JP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游ゴシック" panose="020B0400000000000000" pitchFamily="50" charset="-128"/>
                <a:cs typeface="Tahoma" panose="020B0604030504040204" pitchFamily="34" charset="0"/>
              </a:rPr>
              <a:t>～</a:t>
            </a: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Tell me more about the picture.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47578" y="90965"/>
            <a:ext cx="5715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 w="2540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pattFill prst="dkHorz">
                  <a:fgClr>
                    <a:srgbClr val="70AD47">
                      <a:lumMod val="75000"/>
                    </a:srgbClr>
                  </a:fgClr>
                  <a:bgClr>
                    <a:srgbClr val="70AD47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Elephant" panose="02020904090505020303" pitchFamily="18" charset="0"/>
                <a:ea typeface="游ゴシック" panose="020B0400000000000000" pitchFamily="50" charset="-128"/>
                <a:cs typeface="+mn-cs"/>
              </a:rPr>
              <a:t>Further Activity</a:t>
            </a:r>
            <a:endParaRPr kumimoji="1" lang="ja-JP" altLang="en-US" sz="5400" b="1" i="0" u="none" strike="noStrike" kern="1200" cap="none" spc="0" normalizeH="0" baseline="0" noProof="0" dirty="0">
              <a:ln w="25400">
                <a:solidFill>
                  <a:srgbClr val="70AD47">
                    <a:lumMod val="50000"/>
                  </a:srgbClr>
                </a:solidFill>
                <a:prstDash val="solid"/>
              </a:ln>
              <a:pattFill prst="dkHorz">
                <a:fgClr>
                  <a:srgbClr val="70AD47">
                    <a:lumMod val="75000"/>
                  </a:srgbClr>
                </a:fgClr>
                <a:bgClr>
                  <a:srgbClr val="70AD47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A5A5A5">
                    <a:lumMod val="50000"/>
                  </a:srgbClr>
                </a:innerShdw>
              </a:effectLst>
              <a:uLnTx/>
              <a:uFillTx/>
              <a:latin typeface="Elephant" panose="02020904090505020303" pitchFamily="18" charset="0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3DAE039-E5D4-466A-9AB1-76C39901BFD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15">
            <a:extLst>
              <a:ext uri="{FF2B5EF4-FFF2-40B4-BE49-F238E27FC236}">
                <a16:creationId xmlns:a16="http://schemas.microsoft.com/office/drawing/2014/main" id="{F66F5761-476C-405C-91D0-05EDBCB5444C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4361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433388" y="243860"/>
            <a:ext cx="11325225" cy="4671040"/>
          </a:xfrm>
          <a:prstGeom prst="roundRect">
            <a:avLst>
              <a:gd name="adj" fmla="val 9147"/>
            </a:avLst>
          </a:prstGeom>
          <a:solidFill>
            <a:schemeClr val="bg1"/>
          </a:solidFill>
          <a:ln w="1270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92000" y="932775"/>
            <a:ext cx="1084129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altLang="ja-JP" sz="4800" b="1" dirty="0">
                <a:solidFill>
                  <a:srgbClr val="FF0000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altLang="ja-JP" sz="4800" b="1" dirty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I help you?</a:t>
            </a:r>
          </a:p>
          <a:p>
            <a:endParaRPr lang="en-US" altLang="ja-JP" sz="1600" b="1" dirty="0"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4800" b="1" dirty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T: Yes, please. I heard there’s a big statue of Buddha near here. How </a:t>
            </a:r>
            <a:r>
              <a:rPr lang="en-US" altLang="ja-JP" sz="4800" b="1" dirty="0">
                <a:solidFill>
                  <a:srgbClr val="FF0000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can</a:t>
            </a:r>
            <a:r>
              <a:rPr lang="en-US" altLang="ja-JP" sz="4800" b="1" dirty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I find it?</a:t>
            </a:r>
            <a:endParaRPr kumimoji="1" lang="ja-JP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-558670" y="5333613"/>
            <a:ext cx="2663032" cy="76944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245" y="5241280"/>
            <a:ext cx="193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</a:t>
            </a:r>
            <a:r>
              <a:rPr kumimoji="1" lang="en-US" altLang="ja-JP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1" lang="ja-JP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06379" y="5283425"/>
            <a:ext cx="5427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43222" y="5241280"/>
            <a:ext cx="9094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3200" b="1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Listen to the conversation. Then answer the questions.</a:t>
            </a:r>
            <a:endParaRPr lang="ja-JP" altLang="en-US" sz="3200" b="1" dirty="0">
              <a:solidFill>
                <a:prstClr val="black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43222" y="6242298"/>
            <a:ext cx="648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500" b="1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会話を聞いて、問いに答えよう。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4B0B300-AAD9-4CC5-80CD-D6A7C7A4BEA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テキスト ボックス 15">
            <a:extLst>
              <a:ext uri="{FF2B5EF4-FFF2-40B4-BE49-F238E27FC236}">
                <a16:creationId xmlns:a16="http://schemas.microsoft.com/office/drawing/2014/main" id="{538FF5E8-4D44-4FD7-A5F3-0FD86036C863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art1_2">
            <a:hlinkClick r:id="" action="ppaction://media"/>
            <a:extLst>
              <a:ext uri="{FF2B5EF4-FFF2-40B4-BE49-F238E27FC236}">
                <a16:creationId xmlns:a16="http://schemas.microsoft.com/office/drawing/2014/main" id="{EA805AFA-FCD9-45CD-8ED2-F2CFD4640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3478" y="6004334"/>
            <a:ext cx="487362" cy="487363"/>
          </a:xfrm>
          <a:prstGeom prst="rect">
            <a:avLst/>
          </a:prstGeom>
        </p:spPr>
      </p:pic>
      <p:pic>
        <p:nvPicPr>
          <p:cNvPr id="7" name="本文">
            <a:hlinkClick r:id="" action="ppaction://media"/>
            <a:extLst>
              <a:ext uri="{FF2B5EF4-FFF2-40B4-BE49-F238E27FC236}">
                <a16:creationId xmlns:a16="http://schemas.microsoft.com/office/drawing/2014/main" id="{19E2F7B5-2FA1-41D9-8A93-47A7826A15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7436" y="374280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94435"/>
      </p:ext>
    </p:extLst>
  </p:cSld>
  <p:clrMapOvr>
    <a:masterClrMapping/>
  </p:clrMapOvr>
  <p:transition spd="slow" advClick="0" advTm="82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吹き出し 10"/>
          <p:cNvSpPr/>
          <p:nvPr/>
        </p:nvSpPr>
        <p:spPr>
          <a:xfrm>
            <a:off x="1519565" y="2678668"/>
            <a:ext cx="5690010" cy="2088441"/>
          </a:xfrm>
          <a:prstGeom prst="wedgeRoundRectCallout">
            <a:avLst>
              <a:gd name="adj1" fmla="val 39481"/>
              <a:gd name="adj2" fmla="val 63214"/>
              <a:gd name="adj3" fmla="val 16667"/>
            </a:avLst>
          </a:prstGeom>
          <a:solidFill>
            <a:srgbClr val="FFFFE5"/>
          </a:solidFill>
          <a:ln w="63500">
            <a:solidFill>
              <a:schemeClr val="bg2">
                <a:lumMod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69716" y="2900248"/>
            <a:ext cx="5121634" cy="1538883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0" h="0" prst="relaxedInset"/>
          </a:sp3d>
        </p:spPr>
        <p:txBody>
          <a:bodyPr wrap="square" lIns="0" tIns="0" rIns="0" bIns="0" rtlCol="0">
            <a:noAutofit/>
            <a:sp3d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表現を声に出して覚えよう</a:t>
            </a:r>
            <a:r>
              <a:rPr kumimoji="1" lang="en-US" altLang="ja-JP" sz="50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!</a:t>
            </a:r>
            <a:endParaRPr kumimoji="1" lang="ja-JP" altLang="en-US" sz="50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</a:ln>
              <a:solidFill>
                <a:srgbClr val="C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51" y="2349910"/>
            <a:ext cx="3404485" cy="422910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r="935"/>
          <a:stretch/>
        </p:blipFill>
        <p:spPr>
          <a:xfrm>
            <a:off x="1519565" y="600350"/>
            <a:ext cx="9152871" cy="17495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354784A-919A-4952-978F-189E7CF3969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15">
            <a:extLst>
              <a:ext uri="{FF2B5EF4-FFF2-40B4-BE49-F238E27FC236}">
                <a16:creationId xmlns:a16="http://schemas.microsoft.com/office/drawing/2014/main" id="{5E7D4944-C3D4-47CF-9317-317CC4A94E11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words and phrases">
            <a:hlinkClick r:id="" action="ppaction://media"/>
            <a:extLst>
              <a:ext uri="{FF2B5EF4-FFF2-40B4-BE49-F238E27FC236}">
                <a16:creationId xmlns:a16="http://schemas.microsoft.com/office/drawing/2014/main" id="{8B0FA6F7-9549-4EED-834F-BB214D2BD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66338" y="123144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60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/>
          <p:cNvGrpSpPr/>
          <p:nvPr/>
        </p:nvGrpSpPr>
        <p:grpSpPr>
          <a:xfrm>
            <a:off x="1941006" y="1281501"/>
            <a:ext cx="8309987" cy="4506456"/>
            <a:chOff x="1085222" y="1256044"/>
            <a:chExt cx="10048352" cy="4873451"/>
          </a:xfrm>
          <a:solidFill>
            <a:schemeClr val="bg1"/>
          </a:solidFill>
        </p:grpSpPr>
        <p:sp>
          <p:nvSpPr>
            <p:cNvPr id="23" name="正方形/長方形 22"/>
            <p:cNvSpPr/>
            <p:nvPr/>
          </p:nvSpPr>
          <p:spPr>
            <a:xfrm>
              <a:off x="1336431" y="1517300"/>
              <a:ext cx="9545934" cy="437103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レーム 21"/>
            <p:cNvSpPr/>
            <p:nvPr/>
          </p:nvSpPr>
          <p:spPr>
            <a:xfrm>
              <a:off x="1085222" y="1256044"/>
              <a:ext cx="10048352" cy="4873451"/>
            </a:xfrm>
            <a:prstGeom prst="frame">
              <a:avLst>
                <a:gd name="adj1" fmla="val 4872"/>
              </a:avLst>
            </a:prstGeom>
            <a:grpFill/>
            <a:ln w="127000"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20000">
                    <a:schemeClr val="accent6">
                      <a:lumMod val="40000"/>
                      <a:lumOff val="60000"/>
                    </a:schemeClr>
                  </a:gs>
                  <a:gs pos="80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rect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4625799" y="1944000"/>
            <a:ext cx="29404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0" b="1" dirty="0"/>
              <a:t>statue</a:t>
            </a:r>
            <a:endParaRPr kumimoji="1" lang="ja-JP" altLang="en-US" sz="70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68792" y="3113551"/>
            <a:ext cx="3254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dirty="0"/>
              <a:t>[</a:t>
            </a:r>
            <a:r>
              <a:rPr lang="en-US" altLang="ja-JP" sz="6000" dirty="0">
                <a:solidFill>
                  <a:srgbClr val="FF0000"/>
                </a:solidFill>
              </a:rPr>
              <a:t>stǽtʃu:</a:t>
            </a:r>
            <a:r>
              <a:rPr lang="en-US" altLang="ja-JP" sz="6000" dirty="0"/>
              <a:t>]</a:t>
            </a:r>
            <a:endParaRPr kumimoji="1" lang="ja-JP" altLang="en-US" sz="6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78861" y="4129214"/>
            <a:ext cx="8342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000" b="1" dirty="0"/>
              <a:t>像</a:t>
            </a:r>
            <a:endParaRPr kumimoji="1" lang="ja-JP" altLang="en-US" sz="5000" b="1" dirty="0"/>
          </a:p>
        </p:txBody>
      </p:sp>
      <p:sp>
        <p:nvSpPr>
          <p:cNvPr id="14" name="横巻き 13"/>
          <p:cNvSpPr/>
          <p:nvPr/>
        </p:nvSpPr>
        <p:spPr>
          <a:xfrm>
            <a:off x="270165" y="114300"/>
            <a:ext cx="5577976" cy="883227"/>
          </a:xfrm>
          <a:prstGeom prst="horizontalScroll">
            <a:avLst>
              <a:gd name="adj" fmla="val 13833"/>
            </a:avLst>
          </a:prstGeom>
          <a:solidFill>
            <a:schemeClr val="accent6">
              <a:lumMod val="20000"/>
              <a:lumOff val="80000"/>
            </a:schemeClr>
          </a:solidFill>
          <a:ln w="69850" cmpd="thickThin">
            <a:solidFill>
              <a:srgbClr val="20321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2184" y="216000"/>
            <a:ext cx="203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203214"/>
                </a:solidFill>
                <a:effectLst/>
                <a:uLnTx/>
                <a:uFillTx/>
                <a:latin typeface="Mongolian Baiti" panose="03000500000000000000" pitchFamily="66" charset="0"/>
                <a:ea typeface="游ゴシック" panose="020B0400000000000000" pitchFamily="50" charset="-128"/>
                <a:cs typeface="Mongolian Baiti" panose="03000500000000000000" pitchFamily="66" charset="0"/>
              </a:rPr>
              <a:t>WORDS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203214"/>
              </a:solidFill>
              <a:effectLst/>
              <a:uLnTx/>
              <a:uFillTx/>
              <a:latin typeface="Mongolian Baiti" panose="03000500000000000000" pitchFamily="66" charset="0"/>
              <a:ea typeface="游ゴシック" panose="020B0400000000000000" pitchFamily="50" charset="-128"/>
              <a:cs typeface="Mongolian Baiti" panose="03000500000000000000" pitchFamily="66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74804" y="216000"/>
            <a:ext cx="2791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203214"/>
                </a:solidFill>
                <a:effectLst/>
                <a:uLnTx/>
                <a:uFillTx/>
                <a:latin typeface="Mongolian Baiti" panose="03000500000000000000" pitchFamily="66" charset="0"/>
                <a:ea typeface="游ゴシック" panose="020B0400000000000000" pitchFamily="50" charset="-128"/>
                <a:cs typeface="Mongolian Baiti" panose="03000500000000000000" pitchFamily="66" charset="0"/>
              </a:rPr>
              <a:t>PHRASES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203214"/>
              </a:solidFill>
              <a:effectLst/>
              <a:uLnTx/>
              <a:uFillTx/>
              <a:latin typeface="Mongolian Baiti" panose="03000500000000000000" pitchFamily="66" charset="0"/>
              <a:ea typeface="游ゴシック" panose="020B0400000000000000" pitchFamily="50" charset="-128"/>
              <a:cs typeface="Mongolian Baiti" panose="03000500000000000000" pitchFamily="66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592000" y="271462"/>
            <a:ext cx="582804" cy="579991"/>
          </a:xfrm>
          <a:prstGeom prst="rect">
            <a:avLst/>
          </a:prstGeom>
          <a:solidFill>
            <a:srgbClr val="203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Mongolian Baiti" panose="03000500000000000000" pitchFamily="66" charset="0"/>
                <a:ea typeface="游ゴシック" panose="020B0400000000000000" pitchFamily="50" charset="-128"/>
                <a:cs typeface="Mongolian Baiti" panose="03000500000000000000" pitchFamily="66" charset="0"/>
              </a:rPr>
              <a:t>&amp;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Mongolian Baiti" panose="03000500000000000000" pitchFamily="66" charset="0"/>
              <a:ea typeface="游ゴシック" panose="020B0400000000000000" pitchFamily="50" charset="-128"/>
              <a:cs typeface="Mongolian Baiti" panose="03000500000000000000" pitchFamily="66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D1DB5DB-F203-449E-8C71-E353B093817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テキスト ボックス 15">
            <a:extLst>
              <a:ext uri="{FF2B5EF4-FFF2-40B4-BE49-F238E27FC236}">
                <a16:creationId xmlns:a16="http://schemas.microsoft.com/office/drawing/2014/main" id="{D4CCB724-B3AB-42D9-A453-4DE136CE1B4A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w1">
            <a:hlinkClick r:id="" action="ppaction://media"/>
            <a:extLst>
              <a:ext uri="{FF2B5EF4-FFF2-40B4-BE49-F238E27FC236}">
                <a16:creationId xmlns:a16="http://schemas.microsoft.com/office/drawing/2014/main" id="{2A3348B0-3C30-400D-9648-CBF00FF91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1006" y="484755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17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433388" y="243860"/>
            <a:ext cx="11325225" cy="4671040"/>
          </a:xfrm>
          <a:prstGeom prst="roundRect">
            <a:avLst>
              <a:gd name="adj" fmla="val 9147"/>
            </a:avLst>
          </a:prstGeom>
          <a:solidFill>
            <a:schemeClr val="bg1"/>
          </a:solidFill>
          <a:ln w="1270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92000" y="932775"/>
            <a:ext cx="102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M: 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May I help you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-558670" y="5333613"/>
            <a:ext cx="2663032" cy="769441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245" y="5241280"/>
            <a:ext cx="19383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</a:t>
            </a:r>
            <a:r>
              <a:rPr kumimoji="1" lang="en-US" altLang="ja-JP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1" lang="ja-JP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06379" y="5283425"/>
            <a:ext cx="5427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43222" y="5241280"/>
            <a:ext cx="9094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Listen to the conversation. Then answer the questions.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游ゴシック" panose="020B0400000000000000" pitchFamily="50" charset="-128"/>
              <a:cs typeface="Microsoft Sans Serif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43222" y="6242298"/>
            <a:ext cx="648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rPr>
              <a:t>会話を聞いて、問いに答えよう。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36000" y="1855430"/>
            <a:ext cx="972000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38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お困りですか。</a:t>
            </a:r>
            <a:endParaRPr kumimoji="1" lang="ja-JP" altLang="en-US" sz="38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DAB339F-431A-4D84-A8D5-40D21F9C4C6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テキスト ボックス 15">
            <a:extLst>
              <a:ext uri="{FF2B5EF4-FFF2-40B4-BE49-F238E27FC236}">
                <a16:creationId xmlns:a16="http://schemas.microsoft.com/office/drawing/2014/main" id="{B692B355-471A-46A2-B2D1-058FA4822029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本文1">
            <a:hlinkClick r:id="" action="ppaction://media"/>
            <a:extLst>
              <a:ext uri="{FF2B5EF4-FFF2-40B4-BE49-F238E27FC236}">
                <a16:creationId xmlns:a16="http://schemas.microsoft.com/office/drawing/2014/main" id="{4BF24052-A62C-4B3C-8360-F70D7A407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9649" y="115351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02143"/>
      </p:ext>
    </p:extLst>
  </p:cSld>
  <p:clrMapOvr>
    <a:masterClrMapping/>
  </p:clrMapOvr>
  <p:transition spd="slow" advClick="0" advTm="82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22228" r="21687" b="49814"/>
          <a:stretch/>
        </p:blipFill>
        <p:spPr>
          <a:xfrm>
            <a:off x="-304800" y="921185"/>
            <a:ext cx="12801600" cy="624161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71" y="540000"/>
            <a:ext cx="8646497" cy="1694245"/>
          </a:xfrm>
          <a:prstGeom prst="rect">
            <a:avLst/>
          </a:prstGeom>
        </p:spPr>
      </p:pic>
      <p:sp>
        <p:nvSpPr>
          <p:cNvPr id="3" name="太陽 2"/>
          <p:cNvSpPr>
            <a:spLocks noChangeAspect="1"/>
          </p:cNvSpPr>
          <p:nvPr/>
        </p:nvSpPr>
        <p:spPr>
          <a:xfrm rot="1369891">
            <a:off x="2990639" y="2588088"/>
            <a:ext cx="2329343" cy="2329343"/>
          </a:xfrm>
          <a:prstGeom prst="sun">
            <a:avLst/>
          </a:prstGeom>
          <a:solidFill>
            <a:srgbClr val="FF0000">
              <a:alpha val="80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300" b="1" i="0" u="none" strike="noStrike" kern="1200" cap="none" spc="0" normalizeH="0" baseline="0" noProof="0" dirty="0">
              <a:ln>
                <a:noFill/>
              </a:ln>
              <a:solidFill>
                <a:srgbClr val="A94D0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1" y="2143520"/>
            <a:ext cx="3347849" cy="415874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6E222CE-B6CD-4002-BF07-286E99C9929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65" y="6412548"/>
            <a:ext cx="798195" cy="2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15">
            <a:extLst>
              <a:ext uri="{FF2B5EF4-FFF2-40B4-BE49-F238E27FC236}">
                <a16:creationId xmlns:a16="http://schemas.microsoft.com/office/drawing/2014/main" id="{B12849EC-EC47-4354-90DA-CE3C0128D4AB}"/>
              </a:ext>
            </a:extLst>
          </p:cNvPr>
          <p:cNvSpPr txBox="1"/>
          <p:nvPr/>
        </p:nvSpPr>
        <p:spPr>
          <a:xfrm>
            <a:off x="11202465" y="180022"/>
            <a:ext cx="1080589" cy="2743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1050" kern="100" dirty="0">
                <a:effectLst/>
                <a:ea typeface="ＭＳ ゴシック" panose="020B0609070205080204" pitchFamily="49" charset="-128"/>
                <a:cs typeface="Times New Roman" panose="02020603050405020304" pitchFamily="18" charset="0"/>
              </a:rPr>
              <a:t>［サンプル］</a:t>
            </a:r>
            <a:endParaRPr lang="ja-JP" sz="1050" kern="100" dirty="0">
              <a:effectLst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useful expressions">
            <a:hlinkClick r:id="" action="ppaction://media"/>
            <a:extLst>
              <a:ext uri="{FF2B5EF4-FFF2-40B4-BE49-F238E27FC236}">
                <a16:creationId xmlns:a16="http://schemas.microsoft.com/office/drawing/2014/main" id="{AC4280BC-6584-46E2-8BB6-333B61393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4428" y="128298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63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spAutoFit/>
      </a:bodyPr>
      <a:lstStyle>
        <a:defPPr>
          <a:defRPr dirty="0"/>
        </a:defPPr>
      </a:lstStyle>
    </a:spDef>
    <a:txDef>
      <a:spPr>
        <a:noFill/>
      </a:spPr>
      <a:bodyPr wrap="square" lIns="0" tIns="0" rIns="0" bIns="0" rtlCol="0">
        <a:spAutoFit/>
      </a:bodyPr>
      <a:lstStyle>
        <a:defPPr>
          <a:defRPr kumimoji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791</Words>
  <PresentationFormat>ワイド画面</PresentationFormat>
  <Paragraphs>148</Paragraphs>
  <Slides>29</Slides>
  <Notes>1</Notes>
  <HiddenSlides>0</HiddenSlides>
  <MMClips>29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48" baseType="lpstr">
      <vt:lpstr>BIZ UDPゴシック</vt:lpstr>
      <vt:lpstr>BIZ UDゴシック</vt:lpstr>
      <vt:lpstr>Elephant</vt:lpstr>
      <vt:lpstr>HGP創英角ｺﾞｼｯｸUB</vt:lpstr>
      <vt:lpstr>HGｺﾞｼｯｸE</vt:lpstr>
      <vt:lpstr>HG丸ｺﾞｼｯｸM-PRO</vt:lpstr>
      <vt:lpstr>HG創英角ｺﾞｼｯｸUB</vt:lpstr>
      <vt:lpstr>ＭＳ Ｐゴシック</vt:lpstr>
      <vt:lpstr>ＭＳ ゴシック</vt:lpstr>
      <vt:lpstr>メイリオ</vt:lpstr>
      <vt:lpstr>游ゴシック</vt:lpstr>
      <vt:lpstr>游ゴシック Light</vt:lpstr>
      <vt:lpstr>游ゴシック Light 見出し</vt:lpstr>
      <vt:lpstr>Arial</vt:lpstr>
      <vt:lpstr>Century</vt:lpstr>
      <vt:lpstr>Microsoft Sans Serif</vt:lpstr>
      <vt:lpstr>Mongolian Baiti</vt:lpstr>
      <vt:lpstr>Tahoma</vt:lpstr>
      <vt:lpstr>Office テーマ</vt:lpstr>
      <vt:lpstr>『令和4年度版 MY WAY 論理・表現Ⅰ』指導書同梱 　授業用パワーポイント(音声付き)　サンプル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2020-12-15T01:34:28Z</dcterms:created>
  <dcterms:modified xsi:type="dcterms:W3CDTF">2021-04-30T06:37:45Z</dcterms:modified>
</cp:coreProperties>
</file>